
<file path=[Content_Types].xml><?xml version="1.0" encoding="utf-8"?>
<Types xmlns="http://schemas.openxmlformats.org/package/2006/content-types">
  <Default Extension="png" ContentType="image/png"/>
  <Default Extension="jpeg" ContentType="image/jpeg"/>
  <Default Extension="webp"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4" r:id="rId6"/>
    <p:sldId id="259" r:id="rId7"/>
    <p:sldId id="268" r:id="rId8"/>
    <p:sldId id="267" r:id="rId9"/>
    <p:sldId id="266" r:id="rId10"/>
    <p:sldId id="269" r:id="rId11"/>
    <p:sldId id="265" r:id="rId12"/>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687E"/>
    <a:srgbClr val="84B7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6" d="100"/>
          <a:sy n="66" d="100"/>
        </p:scale>
        <p:origin x="66"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enty nadia" userId="68dc62dd51539dac" providerId="LiveId" clId="{1DD7237C-03B9-411F-A9A7-DDF05CE7BC56}"/>
    <pc:docChg chg="undo custSel addSld modSld sldOrd">
      <pc:chgData name="fenty nadia" userId="68dc62dd51539dac" providerId="LiveId" clId="{1DD7237C-03B9-411F-A9A7-DDF05CE7BC56}" dt="2022-06-01T03:56:43.025" v="832"/>
      <pc:docMkLst>
        <pc:docMk/>
      </pc:docMkLst>
      <pc:sldChg chg="modSp modAnim">
        <pc:chgData name="fenty nadia" userId="68dc62dd51539dac" providerId="LiveId" clId="{1DD7237C-03B9-411F-A9A7-DDF05CE7BC56}" dt="2022-06-01T03:37:47.705" v="475"/>
        <pc:sldMkLst>
          <pc:docMk/>
          <pc:sldMk cId="950157772" sldId="256"/>
        </pc:sldMkLst>
        <pc:spChg chg="mod">
          <ac:chgData name="fenty nadia" userId="68dc62dd51539dac" providerId="LiveId" clId="{1DD7237C-03B9-411F-A9A7-DDF05CE7BC56}" dt="2022-06-01T03:37:36.969" v="471" actId="5793"/>
          <ac:spMkLst>
            <pc:docMk/>
            <pc:sldMk cId="950157772" sldId="256"/>
            <ac:spMk id="6" creationId="{25764128-2222-47AF-A5E3-D1B1DCAB2A8E}"/>
          </ac:spMkLst>
        </pc:spChg>
      </pc:sldChg>
      <pc:sldChg chg="delSp modSp mod">
        <pc:chgData name="fenty nadia" userId="68dc62dd51539dac" providerId="LiveId" clId="{1DD7237C-03B9-411F-A9A7-DDF05CE7BC56}" dt="2022-06-01T03:36:44.594" v="467" actId="1076"/>
        <pc:sldMkLst>
          <pc:docMk/>
          <pc:sldMk cId="778420691" sldId="258"/>
        </pc:sldMkLst>
        <pc:spChg chg="del mod">
          <ac:chgData name="fenty nadia" userId="68dc62dd51539dac" providerId="LiveId" clId="{1DD7237C-03B9-411F-A9A7-DDF05CE7BC56}" dt="2022-06-01T03:36:18.391" v="463" actId="478"/>
          <ac:spMkLst>
            <pc:docMk/>
            <pc:sldMk cId="778420691" sldId="258"/>
            <ac:spMk id="2" creationId="{7D7016F0-0274-46F5-B8C3-23FB37DA5652}"/>
          </ac:spMkLst>
        </pc:spChg>
        <pc:spChg chg="mod">
          <ac:chgData name="fenty nadia" userId="68dc62dd51539dac" providerId="LiveId" clId="{1DD7237C-03B9-411F-A9A7-DDF05CE7BC56}" dt="2022-06-01T03:36:44.594" v="467" actId="1076"/>
          <ac:spMkLst>
            <pc:docMk/>
            <pc:sldMk cId="778420691" sldId="258"/>
            <ac:spMk id="6" creationId="{18F3A315-30E0-4BB3-940D-089689329C2D}"/>
          </ac:spMkLst>
        </pc:spChg>
        <pc:picChg chg="mod">
          <ac:chgData name="fenty nadia" userId="68dc62dd51539dac" providerId="LiveId" clId="{1DD7237C-03B9-411F-A9A7-DDF05CE7BC56}" dt="2022-06-01T03:36:44.594" v="467" actId="1076"/>
          <ac:picMkLst>
            <pc:docMk/>
            <pc:sldMk cId="778420691" sldId="258"/>
            <ac:picMk id="5" creationId="{70AEDB3E-EF6D-403B-AC51-1CA3D88739F9}"/>
          </ac:picMkLst>
        </pc:picChg>
      </pc:sldChg>
      <pc:sldChg chg="modSp mod modAnim">
        <pc:chgData name="fenty nadia" userId="68dc62dd51539dac" providerId="LiveId" clId="{1DD7237C-03B9-411F-A9A7-DDF05CE7BC56}" dt="2022-06-01T03:38:01.113" v="478"/>
        <pc:sldMkLst>
          <pc:docMk/>
          <pc:sldMk cId="2994088901" sldId="259"/>
        </pc:sldMkLst>
        <pc:spChg chg="mod">
          <ac:chgData name="fenty nadia" userId="68dc62dd51539dac" providerId="LiveId" clId="{1DD7237C-03B9-411F-A9A7-DDF05CE7BC56}" dt="2022-06-01T03:37:11.724" v="469" actId="2711"/>
          <ac:spMkLst>
            <pc:docMk/>
            <pc:sldMk cId="2994088901" sldId="259"/>
            <ac:spMk id="2" creationId="{4D1E1F07-0CBB-407E-8309-E0D0AC2F589E}"/>
          </ac:spMkLst>
        </pc:spChg>
        <pc:graphicFrameChg chg="mod">
          <ac:chgData name="fenty nadia" userId="68dc62dd51539dac" providerId="LiveId" clId="{1DD7237C-03B9-411F-A9A7-DDF05CE7BC56}" dt="2022-05-31T08:53:52.444" v="139" actId="113"/>
          <ac:graphicFrameMkLst>
            <pc:docMk/>
            <pc:sldMk cId="2994088901" sldId="259"/>
            <ac:graphicFrameMk id="4" creationId="{8E227F1C-1DA6-496C-97DC-281E41955311}"/>
          </ac:graphicFrameMkLst>
        </pc:graphicFrameChg>
      </pc:sldChg>
      <pc:sldChg chg="addSp delSp modSp mod modAnim">
        <pc:chgData name="fenty nadia" userId="68dc62dd51539dac" providerId="LiveId" clId="{1DD7237C-03B9-411F-A9A7-DDF05CE7BC56}" dt="2022-06-01T03:38:39.012" v="487"/>
        <pc:sldMkLst>
          <pc:docMk/>
          <pc:sldMk cId="2884239034" sldId="260"/>
        </pc:sldMkLst>
        <pc:spChg chg="del">
          <ac:chgData name="fenty nadia" userId="68dc62dd51539dac" providerId="LiveId" clId="{1DD7237C-03B9-411F-A9A7-DDF05CE7BC56}" dt="2022-05-31T06:03:54.872" v="2" actId="478"/>
          <ac:spMkLst>
            <pc:docMk/>
            <pc:sldMk cId="2884239034" sldId="260"/>
            <ac:spMk id="2" creationId="{037A0F07-33EA-4268-A087-854F7B0A4509}"/>
          </ac:spMkLst>
        </pc:spChg>
        <pc:spChg chg="del">
          <ac:chgData name="fenty nadia" userId="68dc62dd51539dac" providerId="LiveId" clId="{1DD7237C-03B9-411F-A9A7-DDF05CE7BC56}" dt="2022-05-31T06:03:37.827" v="0" actId="931"/>
          <ac:spMkLst>
            <pc:docMk/>
            <pc:sldMk cId="2884239034" sldId="260"/>
            <ac:spMk id="3" creationId="{1A2126D1-40CE-4BB8-80AE-A973AAB17C46}"/>
          </ac:spMkLst>
        </pc:spChg>
        <pc:spChg chg="add del mod">
          <ac:chgData name="fenty nadia" userId="68dc62dd51539dac" providerId="LiveId" clId="{1DD7237C-03B9-411F-A9A7-DDF05CE7BC56}" dt="2022-05-31T06:03:56.920" v="3" actId="478"/>
          <ac:spMkLst>
            <pc:docMk/>
            <pc:sldMk cId="2884239034" sldId="260"/>
            <ac:spMk id="7" creationId="{886DCC73-E247-4E98-BA65-FBCA8C5DE451}"/>
          </ac:spMkLst>
        </pc:spChg>
        <pc:spChg chg="add mod">
          <ac:chgData name="fenty nadia" userId="68dc62dd51539dac" providerId="LiveId" clId="{1DD7237C-03B9-411F-A9A7-DDF05CE7BC56}" dt="2022-05-31T07:29:04.960" v="66" actId="1076"/>
          <ac:spMkLst>
            <pc:docMk/>
            <pc:sldMk cId="2884239034" sldId="260"/>
            <ac:spMk id="12" creationId="{3E2016C1-4415-4F05-A7BE-99712CE07ABE}"/>
          </ac:spMkLst>
        </pc:spChg>
        <pc:picChg chg="add del mod">
          <ac:chgData name="fenty nadia" userId="68dc62dd51539dac" providerId="LiveId" clId="{1DD7237C-03B9-411F-A9A7-DDF05CE7BC56}" dt="2022-05-31T06:03:41.046" v="1" actId="478"/>
          <ac:picMkLst>
            <pc:docMk/>
            <pc:sldMk cId="2884239034" sldId="260"/>
            <ac:picMk id="5" creationId="{3B52B9ED-F3F9-4FC8-83CF-5658E02871BB}"/>
          </ac:picMkLst>
        </pc:picChg>
        <pc:picChg chg="add del mod">
          <ac:chgData name="fenty nadia" userId="68dc62dd51539dac" providerId="LiveId" clId="{1DD7237C-03B9-411F-A9A7-DDF05CE7BC56}" dt="2022-05-31T06:04:11.891" v="5" actId="478"/>
          <ac:picMkLst>
            <pc:docMk/>
            <pc:sldMk cId="2884239034" sldId="260"/>
            <ac:picMk id="9" creationId="{DEB144B2-458B-43E2-896E-66E4800F2444}"/>
          </ac:picMkLst>
        </pc:picChg>
        <pc:picChg chg="add mod">
          <ac:chgData name="fenty nadia" userId="68dc62dd51539dac" providerId="LiveId" clId="{1DD7237C-03B9-411F-A9A7-DDF05CE7BC56}" dt="2022-05-31T07:28:03.526" v="8" actId="1076"/>
          <ac:picMkLst>
            <pc:docMk/>
            <pc:sldMk cId="2884239034" sldId="260"/>
            <ac:picMk id="11" creationId="{B0A328EA-6BC8-4DDD-AB15-7D31B1EE1CD0}"/>
          </ac:picMkLst>
        </pc:picChg>
      </pc:sldChg>
      <pc:sldChg chg="addSp delSp modSp new mod modAnim">
        <pc:chgData name="fenty nadia" userId="68dc62dd51539dac" providerId="LiveId" clId="{1DD7237C-03B9-411F-A9A7-DDF05CE7BC56}" dt="2022-06-01T03:40:32.865" v="505" actId="12100"/>
        <pc:sldMkLst>
          <pc:docMk/>
          <pc:sldMk cId="2362449875" sldId="261"/>
        </pc:sldMkLst>
        <pc:spChg chg="mod">
          <ac:chgData name="fenty nadia" userId="68dc62dd51539dac" providerId="LiveId" clId="{1DD7237C-03B9-411F-A9A7-DDF05CE7BC56}" dt="2022-06-01T03:39:02.953" v="491" actId="122"/>
          <ac:spMkLst>
            <pc:docMk/>
            <pc:sldMk cId="2362449875" sldId="261"/>
            <ac:spMk id="2" creationId="{0E3DEDCA-68F1-4046-A36A-EF1BFCA0E89B}"/>
          </ac:spMkLst>
        </pc:spChg>
        <pc:spChg chg="del">
          <ac:chgData name="fenty nadia" userId="68dc62dd51539dac" providerId="LiveId" clId="{1DD7237C-03B9-411F-A9A7-DDF05CE7BC56}" dt="2022-05-31T08:56:23.988" v="197" actId="1032"/>
          <ac:spMkLst>
            <pc:docMk/>
            <pc:sldMk cId="2362449875" sldId="261"/>
            <ac:spMk id="3" creationId="{2022FDE3-1101-40CA-8CC7-A030D91F72B3}"/>
          </ac:spMkLst>
        </pc:spChg>
        <pc:graphicFrameChg chg="add mod modGraphic">
          <ac:chgData name="fenty nadia" userId="68dc62dd51539dac" providerId="LiveId" clId="{1DD7237C-03B9-411F-A9A7-DDF05CE7BC56}" dt="2022-06-01T03:40:32.865" v="505" actId="12100"/>
          <ac:graphicFrameMkLst>
            <pc:docMk/>
            <pc:sldMk cId="2362449875" sldId="261"/>
            <ac:graphicFrameMk id="4" creationId="{D4198D4E-E09F-47F2-9737-D4C3B69FF6FC}"/>
          </ac:graphicFrameMkLst>
        </pc:graphicFrameChg>
        <pc:picChg chg="add mod ord">
          <ac:chgData name="fenty nadia" userId="68dc62dd51539dac" providerId="LiveId" clId="{1DD7237C-03B9-411F-A9A7-DDF05CE7BC56}" dt="2022-06-01T03:40:24.302" v="504" actId="14100"/>
          <ac:picMkLst>
            <pc:docMk/>
            <pc:sldMk cId="2362449875" sldId="261"/>
            <ac:picMk id="5" creationId="{7F9BE9A8-6D1E-4B41-BF3E-646608C63488}"/>
          </ac:picMkLst>
        </pc:picChg>
      </pc:sldChg>
      <pc:sldChg chg="addSp delSp modSp new mod modAnim">
        <pc:chgData name="fenty nadia" userId="68dc62dd51539dac" providerId="LiveId" clId="{1DD7237C-03B9-411F-A9A7-DDF05CE7BC56}" dt="2022-06-01T03:56:14.783" v="827"/>
        <pc:sldMkLst>
          <pc:docMk/>
          <pc:sldMk cId="2162083088" sldId="262"/>
        </pc:sldMkLst>
        <pc:spChg chg="del">
          <ac:chgData name="fenty nadia" userId="68dc62dd51539dac" providerId="LiveId" clId="{1DD7237C-03B9-411F-A9A7-DDF05CE7BC56}" dt="2022-05-31T09:02:25.867" v="246" actId="478"/>
          <ac:spMkLst>
            <pc:docMk/>
            <pc:sldMk cId="2162083088" sldId="262"/>
            <ac:spMk id="2" creationId="{D4D3648C-9C3A-46AE-85D9-A250ACEFEEBC}"/>
          </ac:spMkLst>
        </pc:spChg>
        <pc:spChg chg="del">
          <ac:chgData name="fenty nadia" userId="68dc62dd51539dac" providerId="LiveId" clId="{1DD7237C-03B9-411F-A9A7-DDF05CE7BC56}" dt="2022-05-31T09:01:09.235" v="224" actId="1032"/>
          <ac:spMkLst>
            <pc:docMk/>
            <pc:sldMk cId="2162083088" sldId="262"/>
            <ac:spMk id="3" creationId="{816E83B9-C208-46FA-AB9B-C602A750937A}"/>
          </ac:spMkLst>
        </pc:spChg>
        <pc:graphicFrameChg chg="add mod modGraphic">
          <ac:chgData name="fenty nadia" userId="68dc62dd51539dac" providerId="LiveId" clId="{1DD7237C-03B9-411F-A9A7-DDF05CE7BC56}" dt="2022-06-01T03:44:36.833" v="567"/>
          <ac:graphicFrameMkLst>
            <pc:docMk/>
            <pc:sldMk cId="2162083088" sldId="262"/>
            <ac:graphicFrameMk id="6" creationId="{AD9B8BF8-9B7B-47F3-9F34-8E16FAEC9E40}"/>
          </ac:graphicFrameMkLst>
        </pc:graphicFrameChg>
        <pc:picChg chg="add mod ord">
          <ac:chgData name="fenty nadia" userId="68dc62dd51539dac" providerId="LiveId" clId="{1DD7237C-03B9-411F-A9A7-DDF05CE7BC56}" dt="2022-06-01T03:50:11.317" v="804" actId="14100"/>
          <ac:picMkLst>
            <pc:docMk/>
            <pc:sldMk cId="2162083088" sldId="262"/>
            <ac:picMk id="3" creationId="{A2746880-79A4-4BC6-927E-6CF8ACF97102}"/>
          </ac:picMkLst>
        </pc:picChg>
      </pc:sldChg>
      <pc:sldChg chg="addSp delSp modSp new mod modAnim">
        <pc:chgData name="fenty nadia" userId="68dc62dd51539dac" providerId="LiveId" clId="{1DD7237C-03B9-411F-A9A7-DDF05CE7BC56}" dt="2022-06-01T03:56:43.025" v="832"/>
        <pc:sldMkLst>
          <pc:docMk/>
          <pc:sldMk cId="1382497540" sldId="263"/>
        </pc:sldMkLst>
        <pc:spChg chg="mod">
          <ac:chgData name="fenty nadia" userId="68dc62dd51539dac" providerId="LiveId" clId="{1DD7237C-03B9-411F-A9A7-DDF05CE7BC56}" dt="2022-06-01T03:52:30.619" v="806" actId="2711"/>
          <ac:spMkLst>
            <pc:docMk/>
            <pc:sldMk cId="1382497540" sldId="263"/>
            <ac:spMk id="2" creationId="{8B4169C3-842C-4EE2-8EEB-B8E7F998B692}"/>
          </ac:spMkLst>
        </pc:spChg>
        <pc:spChg chg="del">
          <ac:chgData name="fenty nadia" userId="68dc62dd51539dac" providerId="LiveId" clId="{1DD7237C-03B9-411F-A9A7-DDF05CE7BC56}" dt="2022-05-31T09:05:04.679" v="296" actId="1032"/>
          <ac:spMkLst>
            <pc:docMk/>
            <pc:sldMk cId="1382497540" sldId="263"/>
            <ac:spMk id="3" creationId="{C8EE8311-4F28-4FED-B318-DE98B0F7C364}"/>
          </ac:spMkLst>
        </pc:spChg>
        <pc:graphicFrameChg chg="add mod modGraphic">
          <ac:chgData name="fenty nadia" userId="68dc62dd51539dac" providerId="LiveId" clId="{1DD7237C-03B9-411F-A9A7-DDF05CE7BC56}" dt="2022-06-01T03:54:51.777" v="819" actId="12100"/>
          <ac:graphicFrameMkLst>
            <pc:docMk/>
            <pc:sldMk cId="1382497540" sldId="263"/>
            <ac:graphicFrameMk id="4" creationId="{2EFDACCB-A8EA-4F56-8C66-4D9C99E54156}"/>
          </ac:graphicFrameMkLst>
        </pc:graphicFrameChg>
        <pc:picChg chg="add mod">
          <ac:chgData name="fenty nadia" userId="68dc62dd51539dac" providerId="LiveId" clId="{1DD7237C-03B9-411F-A9A7-DDF05CE7BC56}" dt="2022-06-01T03:55:21.087" v="821" actId="1076"/>
          <ac:picMkLst>
            <pc:docMk/>
            <pc:sldMk cId="1382497540" sldId="263"/>
            <ac:picMk id="5" creationId="{16E7E972-0817-41B1-9FA2-2E9169C20810}"/>
          </ac:picMkLst>
        </pc:picChg>
      </pc:sldChg>
      <pc:sldChg chg="addSp delSp modSp new mod ord modAnim">
        <pc:chgData name="fenty nadia" userId="68dc62dd51539dac" providerId="LiveId" clId="{1DD7237C-03B9-411F-A9A7-DDF05CE7BC56}" dt="2022-06-01T03:38:22.579" v="482"/>
        <pc:sldMkLst>
          <pc:docMk/>
          <pc:sldMk cId="793665991" sldId="264"/>
        </pc:sldMkLst>
        <pc:spChg chg="del mod">
          <ac:chgData name="fenty nadia" userId="68dc62dd51539dac" providerId="LiveId" clId="{1DD7237C-03B9-411F-A9A7-DDF05CE7BC56}" dt="2022-05-31T10:43:21.451" v="372" actId="478"/>
          <ac:spMkLst>
            <pc:docMk/>
            <pc:sldMk cId="793665991" sldId="264"/>
            <ac:spMk id="2" creationId="{F71FAA99-1A66-4C39-AA28-BCA6394B5978}"/>
          </ac:spMkLst>
        </pc:spChg>
        <pc:spChg chg="add del mod">
          <ac:chgData name="fenty nadia" userId="68dc62dd51539dac" providerId="LiveId" clId="{1DD7237C-03B9-411F-A9A7-DDF05CE7BC56}" dt="2022-05-31T10:44:20.953" v="376" actId="931"/>
          <ac:spMkLst>
            <pc:docMk/>
            <pc:sldMk cId="793665991" sldId="264"/>
            <ac:spMk id="3" creationId="{E7FD4ACD-079F-4293-A260-4FD256165791}"/>
          </ac:spMkLst>
        </pc:spChg>
        <pc:spChg chg="add del mod">
          <ac:chgData name="fenty nadia" userId="68dc62dd51539dac" providerId="LiveId" clId="{1DD7237C-03B9-411F-A9A7-DDF05CE7BC56}" dt="2022-05-31T10:46:52.072" v="413"/>
          <ac:spMkLst>
            <pc:docMk/>
            <pc:sldMk cId="793665991" sldId="264"/>
            <ac:spMk id="9" creationId="{FC51FDF8-CD7D-4F5F-AC4B-50DE53660136}"/>
          </ac:spMkLst>
        </pc:spChg>
        <pc:spChg chg="add del mod">
          <ac:chgData name="fenty nadia" userId="68dc62dd51539dac" providerId="LiveId" clId="{1DD7237C-03B9-411F-A9A7-DDF05CE7BC56}" dt="2022-05-31T10:47:38.816" v="418" actId="931"/>
          <ac:spMkLst>
            <pc:docMk/>
            <pc:sldMk cId="793665991" sldId="264"/>
            <ac:spMk id="11" creationId="{A807CBD5-C0C6-4444-9DE6-AFEB0057F212}"/>
          </ac:spMkLst>
        </pc:spChg>
        <pc:spChg chg="add mod">
          <ac:chgData name="fenty nadia" userId="68dc62dd51539dac" providerId="LiveId" clId="{1DD7237C-03B9-411F-A9A7-DDF05CE7BC56}" dt="2022-05-31T10:50:58.121" v="461" actId="14100"/>
          <ac:spMkLst>
            <pc:docMk/>
            <pc:sldMk cId="793665991" sldId="264"/>
            <ac:spMk id="18" creationId="{E8C3243B-A9F2-44BC-A256-98F41B4B8AB6}"/>
          </ac:spMkLst>
        </pc:spChg>
        <pc:picChg chg="add del mod">
          <ac:chgData name="fenty nadia" userId="68dc62dd51539dac" providerId="LiveId" clId="{1DD7237C-03B9-411F-A9A7-DDF05CE7BC56}" dt="2022-05-31T10:44:06.094" v="375" actId="931"/>
          <ac:picMkLst>
            <pc:docMk/>
            <pc:sldMk cId="793665991" sldId="264"/>
            <ac:picMk id="5" creationId="{65DE4E00-4F52-4866-9C3C-6CB5C2AE86AC}"/>
          </ac:picMkLst>
        </pc:picChg>
        <pc:picChg chg="add del mod">
          <ac:chgData name="fenty nadia" userId="68dc62dd51539dac" providerId="LiveId" clId="{1DD7237C-03B9-411F-A9A7-DDF05CE7BC56}" dt="2022-05-31T10:46:45.573" v="410" actId="478"/>
          <ac:picMkLst>
            <pc:docMk/>
            <pc:sldMk cId="793665991" sldId="264"/>
            <ac:picMk id="7" creationId="{347AFD08-75CC-44D4-80E1-DE696E2B3C44}"/>
          </ac:picMkLst>
        </pc:picChg>
        <pc:picChg chg="add del mod">
          <ac:chgData name="fenty nadia" userId="68dc62dd51539dac" providerId="LiveId" clId="{1DD7237C-03B9-411F-A9A7-DDF05CE7BC56}" dt="2022-05-31T10:47:13.713" v="415" actId="931"/>
          <ac:picMkLst>
            <pc:docMk/>
            <pc:sldMk cId="793665991" sldId="264"/>
            <ac:picMk id="13" creationId="{0940536A-58D3-44E6-A33E-7F56A93892C3}"/>
          </ac:picMkLst>
        </pc:picChg>
        <pc:picChg chg="add del mod">
          <ac:chgData name="fenty nadia" userId="68dc62dd51539dac" providerId="LiveId" clId="{1DD7237C-03B9-411F-A9A7-DDF05CE7BC56}" dt="2022-05-31T10:47:31.012" v="417" actId="931"/>
          <ac:picMkLst>
            <pc:docMk/>
            <pc:sldMk cId="793665991" sldId="264"/>
            <ac:picMk id="15" creationId="{8BBB8087-8E38-4401-ACD7-21729E2310DB}"/>
          </ac:picMkLst>
        </pc:picChg>
        <pc:picChg chg="add mod">
          <ac:chgData name="fenty nadia" userId="68dc62dd51539dac" providerId="LiveId" clId="{1DD7237C-03B9-411F-A9A7-DDF05CE7BC56}" dt="2022-05-31T10:48:52.963" v="435" actId="1440"/>
          <ac:picMkLst>
            <pc:docMk/>
            <pc:sldMk cId="793665991" sldId="264"/>
            <ac:picMk id="17" creationId="{0C9D3295-A58C-45B3-BE25-1DD987409D46}"/>
          </ac:picMkLst>
        </pc:picChg>
      </pc:sldChg>
      <pc:sldChg chg="addSp delSp modSp new mod modAnim">
        <pc:chgData name="fenty nadia" userId="68dc62dd51539dac" providerId="LiveId" clId="{1DD7237C-03B9-411F-A9A7-DDF05CE7BC56}" dt="2022-06-01T03:55:54.957" v="823"/>
        <pc:sldMkLst>
          <pc:docMk/>
          <pc:sldMk cId="895925485" sldId="265"/>
        </pc:sldMkLst>
        <pc:spChg chg="mod">
          <ac:chgData name="fenty nadia" userId="68dc62dd51539dac" providerId="LiveId" clId="{1DD7237C-03B9-411F-A9A7-DDF05CE7BC56}" dt="2022-06-01T03:42:28.784" v="549" actId="20577"/>
          <ac:spMkLst>
            <pc:docMk/>
            <pc:sldMk cId="895925485" sldId="265"/>
            <ac:spMk id="2" creationId="{94E4774D-6F13-4181-9D09-0591E28C88A1}"/>
          </ac:spMkLst>
        </pc:spChg>
        <pc:spChg chg="del">
          <ac:chgData name="fenty nadia" userId="68dc62dd51539dac" providerId="LiveId" clId="{1DD7237C-03B9-411F-A9A7-DDF05CE7BC56}" dt="2022-05-31T10:39:23.134" v="363" actId="931"/>
          <ac:spMkLst>
            <pc:docMk/>
            <pc:sldMk cId="895925485" sldId="265"/>
            <ac:spMk id="3" creationId="{35FE47CC-9985-451E-B9BB-6BF58BF04B29}"/>
          </ac:spMkLst>
        </pc:spChg>
        <pc:picChg chg="add mod">
          <ac:chgData name="fenty nadia" userId="68dc62dd51539dac" providerId="LiveId" clId="{1DD7237C-03B9-411F-A9A7-DDF05CE7BC56}" dt="2022-06-01T03:41:59.698" v="543" actId="1076"/>
          <ac:picMkLst>
            <pc:docMk/>
            <pc:sldMk cId="895925485" sldId="265"/>
            <ac:picMk id="5" creationId="{38875537-4C46-400A-8977-7F0C0D59C47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75C2D-2041-4741-9454-A9AC838A43F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d-ID"/>
          </a:p>
        </p:txBody>
      </p:sp>
      <p:sp>
        <p:nvSpPr>
          <p:cNvPr id="3" name="Subtitle 2">
            <a:extLst>
              <a:ext uri="{FF2B5EF4-FFF2-40B4-BE49-F238E27FC236}">
                <a16:creationId xmlns:a16="http://schemas.microsoft.com/office/drawing/2014/main" id="{A53E9F13-F61F-47B0-BA30-810793B51CE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a:extLst>
              <a:ext uri="{FF2B5EF4-FFF2-40B4-BE49-F238E27FC236}">
                <a16:creationId xmlns:a16="http://schemas.microsoft.com/office/drawing/2014/main" id="{16DCE091-0B99-422A-9C37-BCED1F0E09B1}"/>
              </a:ext>
            </a:extLst>
          </p:cNvPr>
          <p:cNvSpPr>
            <a:spLocks noGrp="1"/>
          </p:cNvSpPr>
          <p:nvPr>
            <p:ph type="dt" sz="half" idx="10"/>
          </p:nvPr>
        </p:nvSpPr>
        <p:spPr/>
        <p:txBody>
          <a:bodyPr/>
          <a:lstStyle/>
          <a:p>
            <a:fld id="{596AC030-EA8D-4614-B9D5-D756862210E4}" type="datetimeFigureOut">
              <a:rPr lang="id-ID" smtClean="0"/>
              <a:t>13/10/2022</a:t>
            </a:fld>
            <a:endParaRPr lang="id-ID"/>
          </a:p>
        </p:txBody>
      </p:sp>
      <p:sp>
        <p:nvSpPr>
          <p:cNvPr id="5" name="Footer Placeholder 4">
            <a:extLst>
              <a:ext uri="{FF2B5EF4-FFF2-40B4-BE49-F238E27FC236}">
                <a16:creationId xmlns:a16="http://schemas.microsoft.com/office/drawing/2014/main" id="{F975F0B2-0012-438F-B6BD-16DE4AE96730}"/>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CEB1CFC6-B514-42CA-8B31-4E8B6423C128}"/>
              </a:ext>
            </a:extLst>
          </p:cNvPr>
          <p:cNvSpPr>
            <a:spLocks noGrp="1"/>
          </p:cNvSpPr>
          <p:nvPr>
            <p:ph type="sldNum" sz="quarter" idx="12"/>
          </p:nvPr>
        </p:nvSpPr>
        <p:spPr/>
        <p:txBody>
          <a:bodyPr/>
          <a:lstStyle/>
          <a:p>
            <a:fld id="{BF5311BE-1BE4-49B8-8326-3D0EE4A4E214}" type="slidenum">
              <a:rPr lang="id-ID" smtClean="0"/>
              <a:t>‹#›</a:t>
            </a:fld>
            <a:endParaRPr lang="id-ID"/>
          </a:p>
        </p:txBody>
      </p:sp>
    </p:spTree>
    <p:extLst>
      <p:ext uri="{BB962C8B-B14F-4D97-AF65-F5344CB8AC3E}">
        <p14:creationId xmlns:p14="http://schemas.microsoft.com/office/powerpoint/2010/main" val="3838491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867E4-3AF7-46B6-A809-902F0DC10272}"/>
              </a:ext>
            </a:extLst>
          </p:cNvPr>
          <p:cNvSpPr>
            <a:spLocks noGrp="1"/>
          </p:cNvSpPr>
          <p:nvPr>
            <p:ph type="title"/>
          </p:nvPr>
        </p:nvSpPr>
        <p:spPr/>
        <p:txBody>
          <a:bodyPr/>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D205BDDA-9499-447D-A434-78D1C2BC17C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04C159AB-4E70-476C-A26D-7D84D5CB2882}"/>
              </a:ext>
            </a:extLst>
          </p:cNvPr>
          <p:cNvSpPr>
            <a:spLocks noGrp="1"/>
          </p:cNvSpPr>
          <p:nvPr>
            <p:ph type="dt" sz="half" idx="10"/>
          </p:nvPr>
        </p:nvSpPr>
        <p:spPr/>
        <p:txBody>
          <a:bodyPr/>
          <a:lstStyle/>
          <a:p>
            <a:fld id="{596AC030-EA8D-4614-B9D5-D756862210E4}" type="datetimeFigureOut">
              <a:rPr lang="id-ID" smtClean="0"/>
              <a:t>13/10/2022</a:t>
            </a:fld>
            <a:endParaRPr lang="id-ID"/>
          </a:p>
        </p:txBody>
      </p:sp>
      <p:sp>
        <p:nvSpPr>
          <p:cNvPr id="5" name="Footer Placeholder 4">
            <a:extLst>
              <a:ext uri="{FF2B5EF4-FFF2-40B4-BE49-F238E27FC236}">
                <a16:creationId xmlns:a16="http://schemas.microsoft.com/office/drawing/2014/main" id="{AC1BFA1C-EB89-46CC-BBAA-C921D636A89D}"/>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B75372E1-F686-4A60-BFDE-E6446AA7E8AD}"/>
              </a:ext>
            </a:extLst>
          </p:cNvPr>
          <p:cNvSpPr>
            <a:spLocks noGrp="1"/>
          </p:cNvSpPr>
          <p:nvPr>
            <p:ph type="sldNum" sz="quarter" idx="12"/>
          </p:nvPr>
        </p:nvSpPr>
        <p:spPr/>
        <p:txBody>
          <a:bodyPr/>
          <a:lstStyle/>
          <a:p>
            <a:fld id="{BF5311BE-1BE4-49B8-8326-3D0EE4A4E214}" type="slidenum">
              <a:rPr lang="id-ID" smtClean="0"/>
              <a:t>‹#›</a:t>
            </a:fld>
            <a:endParaRPr lang="id-ID"/>
          </a:p>
        </p:txBody>
      </p:sp>
    </p:spTree>
    <p:extLst>
      <p:ext uri="{BB962C8B-B14F-4D97-AF65-F5344CB8AC3E}">
        <p14:creationId xmlns:p14="http://schemas.microsoft.com/office/powerpoint/2010/main" val="3724172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2058305-BCB0-4761-A5DF-73E9D23389E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31AC1037-B50E-412C-BB77-225BA418653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49F92EE3-96ED-4CAA-835A-977935EFA9C2}"/>
              </a:ext>
            </a:extLst>
          </p:cNvPr>
          <p:cNvSpPr>
            <a:spLocks noGrp="1"/>
          </p:cNvSpPr>
          <p:nvPr>
            <p:ph type="dt" sz="half" idx="10"/>
          </p:nvPr>
        </p:nvSpPr>
        <p:spPr/>
        <p:txBody>
          <a:bodyPr/>
          <a:lstStyle/>
          <a:p>
            <a:fld id="{596AC030-EA8D-4614-B9D5-D756862210E4}" type="datetimeFigureOut">
              <a:rPr lang="id-ID" smtClean="0"/>
              <a:t>13/10/2022</a:t>
            </a:fld>
            <a:endParaRPr lang="id-ID"/>
          </a:p>
        </p:txBody>
      </p:sp>
      <p:sp>
        <p:nvSpPr>
          <p:cNvPr id="5" name="Footer Placeholder 4">
            <a:extLst>
              <a:ext uri="{FF2B5EF4-FFF2-40B4-BE49-F238E27FC236}">
                <a16:creationId xmlns:a16="http://schemas.microsoft.com/office/drawing/2014/main" id="{720AB423-34DB-4BAD-9FBC-9CF3CB4145EF}"/>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B8FE2D39-D2FD-4DB7-BB87-4FA85D74BB8F}"/>
              </a:ext>
            </a:extLst>
          </p:cNvPr>
          <p:cNvSpPr>
            <a:spLocks noGrp="1"/>
          </p:cNvSpPr>
          <p:nvPr>
            <p:ph type="sldNum" sz="quarter" idx="12"/>
          </p:nvPr>
        </p:nvSpPr>
        <p:spPr/>
        <p:txBody>
          <a:bodyPr/>
          <a:lstStyle/>
          <a:p>
            <a:fld id="{BF5311BE-1BE4-49B8-8326-3D0EE4A4E214}" type="slidenum">
              <a:rPr lang="id-ID" smtClean="0"/>
              <a:t>‹#›</a:t>
            </a:fld>
            <a:endParaRPr lang="id-ID"/>
          </a:p>
        </p:txBody>
      </p:sp>
    </p:spTree>
    <p:extLst>
      <p:ext uri="{BB962C8B-B14F-4D97-AF65-F5344CB8AC3E}">
        <p14:creationId xmlns:p14="http://schemas.microsoft.com/office/powerpoint/2010/main" val="32931203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D3A2D-BC84-490E-A150-5D9B5661A642}"/>
              </a:ext>
            </a:extLst>
          </p:cNvPr>
          <p:cNvSpPr>
            <a:spLocks noGrp="1"/>
          </p:cNvSpPr>
          <p:nvPr>
            <p:ph type="title"/>
          </p:nvPr>
        </p:nvSpPr>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E1C8A9C3-07EF-44A9-964B-EBEDC5099F4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99B1C380-EF2D-4129-BCE9-99914E3774DE}"/>
              </a:ext>
            </a:extLst>
          </p:cNvPr>
          <p:cNvSpPr>
            <a:spLocks noGrp="1"/>
          </p:cNvSpPr>
          <p:nvPr>
            <p:ph type="dt" sz="half" idx="10"/>
          </p:nvPr>
        </p:nvSpPr>
        <p:spPr/>
        <p:txBody>
          <a:bodyPr/>
          <a:lstStyle/>
          <a:p>
            <a:fld id="{596AC030-EA8D-4614-B9D5-D756862210E4}" type="datetimeFigureOut">
              <a:rPr lang="id-ID" smtClean="0"/>
              <a:t>13/10/2022</a:t>
            </a:fld>
            <a:endParaRPr lang="id-ID"/>
          </a:p>
        </p:txBody>
      </p:sp>
      <p:sp>
        <p:nvSpPr>
          <p:cNvPr id="5" name="Footer Placeholder 4">
            <a:extLst>
              <a:ext uri="{FF2B5EF4-FFF2-40B4-BE49-F238E27FC236}">
                <a16:creationId xmlns:a16="http://schemas.microsoft.com/office/drawing/2014/main" id="{FB5996BE-5A07-47D5-88AA-BF7BC09F4342}"/>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3D9DEEA2-E560-4368-8622-D5EC47CE5A28}"/>
              </a:ext>
            </a:extLst>
          </p:cNvPr>
          <p:cNvSpPr>
            <a:spLocks noGrp="1"/>
          </p:cNvSpPr>
          <p:nvPr>
            <p:ph type="sldNum" sz="quarter" idx="12"/>
          </p:nvPr>
        </p:nvSpPr>
        <p:spPr/>
        <p:txBody>
          <a:bodyPr/>
          <a:lstStyle/>
          <a:p>
            <a:fld id="{BF5311BE-1BE4-49B8-8326-3D0EE4A4E214}" type="slidenum">
              <a:rPr lang="id-ID" smtClean="0"/>
              <a:t>‹#›</a:t>
            </a:fld>
            <a:endParaRPr lang="id-ID"/>
          </a:p>
        </p:txBody>
      </p:sp>
    </p:spTree>
    <p:extLst>
      <p:ext uri="{BB962C8B-B14F-4D97-AF65-F5344CB8AC3E}">
        <p14:creationId xmlns:p14="http://schemas.microsoft.com/office/powerpoint/2010/main" val="3134529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DA4A7-1420-462D-9D9C-DA74B90456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id-ID"/>
          </a:p>
        </p:txBody>
      </p:sp>
      <p:sp>
        <p:nvSpPr>
          <p:cNvPr id="3" name="Text Placeholder 2">
            <a:extLst>
              <a:ext uri="{FF2B5EF4-FFF2-40B4-BE49-F238E27FC236}">
                <a16:creationId xmlns:a16="http://schemas.microsoft.com/office/drawing/2014/main" id="{E2F39784-359B-4D02-BB11-48E66F7ABE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1E9AB2-2A4C-45AF-B650-3B0543F95BF5}"/>
              </a:ext>
            </a:extLst>
          </p:cNvPr>
          <p:cNvSpPr>
            <a:spLocks noGrp="1"/>
          </p:cNvSpPr>
          <p:nvPr>
            <p:ph type="dt" sz="half" idx="10"/>
          </p:nvPr>
        </p:nvSpPr>
        <p:spPr/>
        <p:txBody>
          <a:bodyPr/>
          <a:lstStyle/>
          <a:p>
            <a:fld id="{596AC030-EA8D-4614-B9D5-D756862210E4}" type="datetimeFigureOut">
              <a:rPr lang="id-ID" smtClean="0"/>
              <a:t>13/10/2022</a:t>
            </a:fld>
            <a:endParaRPr lang="id-ID"/>
          </a:p>
        </p:txBody>
      </p:sp>
      <p:sp>
        <p:nvSpPr>
          <p:cNvPr id="5" name="Footer Placeholder 4">
            <a:extLst>
              <a:ext uri="{FF2B5EF4-FFF2-40B4-BE49-F238E27FC236}">
                <a16:creationId xmlns:a16="http://schemas.microsoft.com/office/drawing/2014/main" id="{72538C12-DAE7-4EA8-9C6D-C514C5B2BC56}"/>
              </a:ext>
            </a:extLst>
          </p:cNvPr>
          <p:cNvSpPr>
            <a:spLocks noGrp="1"/>
          </p:cNvSpPr>
          <p:nvPr>
            <p:ph type="ftr" sz="quarter" idx="11"/>
          </p:nvPr>
        </p:nvSpPr>
        <p:spPr/>
        <p:txBody>
          <a:bodyPr/>
          <a:lstStyle/>
          <a:p>
            <a:endParaRPr lang="id-ID"/>
          </a:p>
        </p:txBody>
      </p:sp>
      <p:sp>
        <p:nvSpPr>
          <p:cNvPr id="6" name="Slide Number Placeholder 5">
            <a:extLst>
              <a:ext uri="{FF2B5EF4-FFF2-40B4-BE49-F238E27FC236}">
                <a16:creationId xmlns:a16="http://schemas.microsoft.com/office/drawing/2014/main" id="{41A97895-3CE5-4FAD-BF04-B8FC75C73EF6}"/>
              </a:ext>
            </a:extLst>
          </p:cNvPr>
          <p:cNvSpPr>
            <a:spLocks noGrp="1"/>
          </p:cNvSpPr>
          <p:nvPr>
            <p:ph type="sldNum" sz="quarter" idx="12"/>
          </p:nvPr>
        </p:nvSpPr>
        <p:spPr/>
        <p:txBody>
          <a:bodyPr/>
          <a:lstStyle/>
          <a:p>
            <a:fld id="{BF5311BE-1BE4-49B8-8326-3D0EE4A4E214}" type="slidenum">
              <a:rPr lang="id-ID" smtClean="0"/>
              <a:t>‹#›</a:t>
            </a:fld>
            <a:endParaRPr lang="id-ID"/>
          </a:p>
        </p:txBody>
      </p:sp>
    </p:spTree>
    <p:extLst>
      <p:ext uri="{BB962C8B-B14F-4D97-AF65-F5344CB8AC3E}">
        <p14:creationId xmlns:p14="http://schemas.microsoft.com/office/powerpoint/2010/main" val="903912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F2A13-40AC-41A4-9224-E88D26D7094E}"/>
              </a:ext>
            </a:extLst>
          </p:cNvPr>
          <p:cNvSpPr>
            <a:spLocks noGrp="1"/>
          </p:cNvSpPr>
          <p:nvPr>
            <p:ph type="title"/>
          </p:nvPr>
        </p:nvSpPr>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48A429F4-F208-4077-8DBF-383372FEEFF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a:extLst>
              <a:ext uri="{FF2B5EF4-FFF2-40B4-BE49-F238E27FC236}">
                <a16:creationId xmlns:a16="http://schemas.microsoft.com/office/drawing/2014/main" id="{8B915CDD-B560-4432-A67B-804C7022218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a:extLst>
              <a:ext uri="{FF2B5EF4-FFF2-40B4-BE49-F238E27FC236}">
                <a16:creationId xmlns:a16="http://schemas.microsoft.com/office/drawing/2014/main" id="{B4552C2B-853D-4AB7-B7B0-3AE54B1468DC}"/>
              </a:ext>
            </a:extLst>
          </p:cNvPr>
          <p:cNvSpPr>
            <a:spLocks noGrp="1"/>
          </p:cNvSpPr>
          <p:nvPr>
            <p:ph type="dt" sz="half" idx="10"/>
          </p:nvPr>
        </p:nvSpPr>
        <p:spPr/>
        <p:txBody>
          <a:bodyPr/>
          <a:lstStyle/>
          <a:p>
            <a:fld id="{596AC030-EA8D-4614-B9D5-D756862210E4}" type="datetimeFigureOut">
              <a:rPr lang="id-ID" smtClean="0"/>
              <a:t>13/10/2022</a:t>
            </a:fld>
            <a:endParaRPr lang="id-ID"/>
          </a:p>
        </p:txBody>
      </p:sp>
      <p:sp>
        <p:nvSpPr>
          <p:cNvPr id="6" name="Footer Placeholder 5">
            <a:extLst>
              <a:ext uri="{FF2B5EF4-FFF2-40B4-BE49-F238E27FC236}">
                <a16:creationId xmlns:a16="http://schemas.microsoft.com/office/drawing/2014/main" id="{11270CC1-6EFD-47CB-8615-243231E2F8FB}"/>
              </a:ext>
            </a:extLst>
          </p:cNvPr>
          <p:cNvSpPr>
            <a:spLocks noGrp="1"/>
          </p:cNvSpPr>
          <p:nvPr>
            <p:ph type="ftr" sz="quarter" idx="11"/>
          </p:nvPr>
        </p:nvSpPr>
        <p:spPr/>
        <p:txBody>
          <a:bodyPr/>
          <a:lstStyle/>
          <a:p>
            <a:endParaRPr lang="id-ID"/>
          </a:p>
        </p:txBody>
      </p:sp>
      <p:sp>
        <p:nvSpPr>
          <p:cNvPr id="7" name="Slide Number Placeholder 6">
            <a:extLst>
              <a:ext uri="{FF2B5EF4-FFF2-40B4-BE49-F238E27FC236}">
                <a16:creationId xmlns:a16="http://schemas.microsoft.com/office/drawing/2014/main" id="{3ED2EA55-AEE5-410F-80DA-BEFA4F270400}"/>
              </a:ext>
            </a:extLst>
          </p:cNvPr>
          <p:cNvSpPr>
            <a:spLocks noGrp="1"/>
          </p:cNvSpPr>
          <p:nvPr>
            <p:ph type="sldNum" sz="quarter" idx="12"/>
          </p:nvPr>
        </p:nvSpPr>
        <p:spPr/>
        <p:txBody>
          <a:bodyPr/>
          <a:lstStyle/>
          <a:p>
            <a:fld id="{BF5311BE-1BE4-49B8-8326-3D0EE4A4E214}" type="slidenum">
              <a:rPr lang="id-ID" smtClean="0"/>
              <a:t>‹#›</a:t>
            </a:fld>
            <a:endParaRPr lang="id-ID"/>
          </a:p>
        </p:txBody>
      </p:sp>
    </p:spTree>
    <p:extLst>
      <p:ext uri="{BB962C8B-B14F-4D97-AF65-F5344CB8AC3E}">
        <p14:creationId xmlns:p14="http://schemas.microsoft.com/office/powerpoint/2010/main" val="229428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08A57-F23B-4826-9146-FA3CD45C6770}"/>
              </a:ext>
            </a:extLst>
          </p:cNvPr>
          <p:cNvSpPr>
            <a:spLocks noGrp="1"/>
          </p:cNvSpPr>
          <p:nvPr>
            <p:ph type="title"/>
          </p:nvPr>
        </p:nvSpPr>
        <p:spPr>
          <a:xfrm>
            <a:off x="839788" y="365125"/>
            <a:ext cx="10515600" cy="1325563"/>
          </a:xfrm>
        </p:spPr>
        <p:txBody>
          <a:bodyPr/>
          <a:lstStyle/>
          <a:p>
            <a:r>
              <a:rPr lang="en-US"/>
              <a:t>Click to edit Master title style</a:t>
            </a:r>
            <a:endParaRPr lang="id-ID"/>
          </a:p>
        </p:txBody>
      </p:sp>
      <p:sp>
        <p:nvSpPr>
          <p:cNvPr id="3" name="Text Placeholder 2">
            <a:extLst>
              <a:ext uri="{FF2B5EF4-FFF2-40B4-BE49-F238E27FC236}">
                <a16:creationId xmlns:a16="http://schemas.microsoft.com/office/drawing/2014/main" id="{4C9A6B82-C71F-407C-A608-FF3C78E2E7D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73F276E-DC24-44D2-AAC3-6C6E79AB394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a:extLst>
              <a:ext uri="{FF2B5EF4-FFF2-40B4-BE49-F238E27FC236}">
                <a16:creationId xmlns:a16="http://schemas.microsoft.com/office/drawing/2014/main" id="{D03F7CFF-CC4A-4450-B473-9495D2C6D4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59CA39C-9DCA-418D-A9F6-7618372CB1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a:extLst>
              <a:ext uri="{FF2B5EF4-FFF2-40B4-BE49-F238E27FC236}">
                <a16:creationId xmlns:a16="http://schemas.microsoft.com/office/drawing/2014/main" id="{00DF6859-5E84-4226-85C7-8333AA94AB3B}"/>
              </a:ext>
            </a:extLst>
          </p:cNvPr>
          <p:cNvSpPr>
            <a:spLocks noGrp="1"/>
          </p:cNvSpPr>
          <p:nvPr>
            <p:ph type="dt" sz="half" idx="10"/>
          </p:nvPr>
        </p:nvSpPr>
        <p:spPr/>
        <p:txBody>
          <a:bodyPr/>
          <a:lstStyle/>
          <a:p>
            <a:fld id="{596AC030-EA8D-4614-B9D5-D756862210E4}" type="datetimeFigureOut">
              <a:rPr lang="id-ID" smtClean="0"/>
              <a:t>13/10/2022</a:t>
            </a:fld>
            <a:endParaRPr lang="id-ID"/>
          </a:p>
        </p:txBody>
      </p:sp>
      <p:sp>
        <p:nvSpPr>
          <p:cNvPr id="8" name="Footer Placeholder 7">
            <a:extLst>
              <a:ext uri="{FF2B5EF4-FFF2-40B4-BE49-F238E27FC236}">
                <a16:creationId xmlns:a16="http://schemas.microsoft.com/office/drawing/2014/main" id="{3DB5D088-C60D-45EC-B449-0D98ADDBC356}"/>
              </a:ext>
            </a:extLst>
          </p:cNvPr>
          <p:cNvSpPr>
            <a:spLocks noGrp="1"/>
          </p:cNvSpPr>
          <p:nvPr>
            <p:ph type="ftr" sz="quarter" idx="11"/>
          </p:nvPr>
        </p:nvSpPr>
        <p:spPr/>
        <p:txBody>
          <a:bodyPr/>
          <a:lstStyle/>
          <a:p>
            <a:endParaRPr lang="id-ID"/>
          </a:p>
        </p:txBody>
      </p:sp>
      <p:sp>
        <p:nvSpPr>
          <p:cNvPr id="9" name="Slide Number Placeholder 8">
            <a:extLst>
              <a:ext uri="{FF2B5EF4-FFF2-40B4-BE49-F238E27FC236}">
                <a16:creationId xmlns:a16="http://schemas.microsoft.com/office/drawing/2014/main" id="{591A2B0E-B620-4425-BC49-911B4731A600}"/>
              </a:ext>
            </a:extLst>
          </p:cNvPr>
          <p:cNvSpPr>
            <a:spLocks noGrp="1"/>
          </p:cNvSpPr>
          <p:nvPr>
            <p:ph type="sldNum" sz="quarter" idx="12"/>
          </p:nvPr>
        </p:nvSpPr>
        <p:spPr/>
        <p:txBody>
          <a:bodyPr/>
          <a:lstStyle/>
          <a:p>
            <a:fld id="{BF5311BE-1BE4-49B8-8326-3D0EE4A4E214}" type="slidenum">
              <a:rPr lang="id-ID" smtClean="0"/>
              <a:t>‹#›</a:t>
            </a:fld>
            <a:endParaRPr lang="id-ID"/>
          </a:p>
        </p:txBody>
      </p:sp>
    </p:spTree>
    <p:extLst>
      <p:ext uri="{BB962C8B-B14F-4D97-AF65-F5344CB8AC3E}">
        <p14:creationId xmlns:p14="http://schemas.microsoft.com/office/powerpoint/2010/main" val="1119979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0740-624B-4778-8962-B37DE65991F5}"/>
              </a:ext>
            </a:extLst>
          </p:cNvPr>
          <p:cNvSpPr>
            <a:spLocks noGrp="1"/>
          </p:cNvSpPr>
          <p:nvPr>
            <p:ph type="title"/>
          </p:nvPr>
        </p:nvSpPr>
        <p:spPr/>
        <p:txBody>
          <a:bodyPr/>
          <a:lstStyle/>
          <a:p>
            <a:r>
              <a:rPr lang="en-US"/>
              <a:t>Click to edit Master title style</a:t>
            </a:r>
            <a:endParaRPr lang="id-ID"/>
          </a:p>
        </p:txBody>
      </p:sp>
      <p:sp>
        <p:nvSpPr>
          <p:cNvPr id="3" name="Date Placeholder 2">
            <a:extLst>
              <a:ext uri="{FF2B5EF4-FFF2-40B4-BE49-F238E27FC236}">
                <a16:creationId xmlns:a16="http://schemas.microsoft.com/office/drawing/2014/main" id="{E72CFFD4-A726-469C-AFEA-E660A28B790A}"/>
              </a:ext>
            </a:extLst>
          </p:cNvPr>
          <p:cNvSpPr>
            <a:spLocks noGrp="1"/>
          </p:cNvSpPr>
          <p:nvPr>
            <p:ph type="dt" sz="half" idx="10"/>
          </p:nvPr>
        </p:nvSpPr>
        <p:spPr/>
        <p:txBody>
          <a:bodyPr/>
          <a:lstStyle/>
          <a:p>
            <a:fld id="{596AC030-EA8D-4614-B9D5-D756862210E4}" type="datetimeFigureOut">
              <a:rPr lang="id-ID" smtClean="0"/>
              <a:t>13/10/2022</a:t>
            </a:fld>
            <a:endParaRPr lang="id-ID"/>
          </a:p>
        </p:txBody>
      </p:sp>
      <p:sp>
        <p:nvSpPr>
          <p:cNvPr id="4" name="Footer Placeholder 3">
            <a:extLst>
              <a:ext uri="{FF2B5EF4-FFF2-40B4-BE49-F238E27FC236}">
                <a16:creationId xmlns:a16="http://schemas.microsoft.com/office/drawing/2014/main" id="{EC8B45F7-18D0-4A3C-BFD9-9732BBA2EC38}"/>
              </a:ext>
            </a:extLst>
          </p:cNvPr>
          <p:cNvSpPr>
            <a:spLocks noGrp="1"/>
          </p:cNvSpPr>
          <p:nvPr>
            <p:ph type="ftr" sz="quarter" idx="11"/>
          </p:nvPr>
        </p:nvSpPr>
        <p:spPr/>
        <p:txBody>
          <a:bodyPr/>
          <a:lstStyle/>
          <a:p>
            <a:endParaRPr lang="id-ID"/>
          </a:p>
        </p:txBody>
      </p:sp>
      <p:sp>
        <p:nvSpPr>
          <p:cNvPr id="5" name="Slide Number Placeholder 4">
            <a:extLst>
              <a:ext uri="{FF2B5EF4-FFF2-40B4-BE49-F238E27FC236}">
                <a16:creationId xmlns:a16="http://schemas.microsoft.com/office/drawing/2014/main" id="{ECAD3A55-609E-4396-B9F3-92789B737A51}"/>
              </a:ext>
            </a:extLst>
          </p:cNvPr>
          <p:cNvSpPr>
            <a:spLocks noGrp="1"/>
          </p:cNvSpPr>
          <p:nvPr>
            <p:ph type="sldNum" sz="quarter" idx="12"/>
          </p:nvPr>
        </p:nvSpPr>
        <p:spPr/>
        <p:txBody>
          <a:bodyPr/>
          <a:lstStyle/>
          <a:p>
            <a:fld id="{BF5311BE-1BE4-49B8-8326-3D0EE4A4E214}" type="slidenum">
              <a:rPr lang="id-ID" smtClean="0"/>
              <a:t>‹#›</a:t>
            </a:fld>
            <a:endParaRPr lang="id-ID"/>
          </a:p>
        </p:txBody>
      </p:sp>
    </p:spTree>
    <p:extLst>
      <p:ext uri="{BB962C8B-B14F-4D97-AF65-F5344CB8AC3E}">
        <p14:creationId xmlns:p14="http://schemas.microsoft.com/office/powerpoint/2010/main" val="3737921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9AB28B-7A26-47ED-9FBA-21D3F9128D1E}"/>
              </a:ext>
            </a:extLst>
          </p:cNvPr>
          <p:cNvSpPr>
            <a:spLocks noGrp="1"/>
          </p:cNvSpPr>
          <p:nvPr>
            <p:ph type="dt" sz="half" idx="10"/>
          </p:nvPr>
        </p:nvSpPr>
        <p:spPr/>
        <p:txBody>
          <a:bodyPr/>
          <a:lstStyle/>
          <a:p>
            <a:fld id="{596AC030-EA8D-4614-B9D5-D756862210E4}" type="datetimeFigureOut">
              <a:rPr lang="id-ID" smtClean="0"/>
              <a:t>13/10/2022</a:t>
            </a:fld>
            <a:endParaRPr lang="id-ID"/>
          </a:p>
        </p:txBody>
      </p:sp>
      <p:sp>
        <p:nvSpPr>
          <p:cNvPr id="3" name="Footer Placeholder 2">
            <a:extLst>
              <a:ext uri="{FF2B5EF4-FFF2-40B4-BE49-F238E27FC236}">
                <a16:creationId xmlns:a16="http://schemas.microsoft.com/office/drawing/2014/main" id="{AA8633DA-BA74-49ED-A19E-644F38E8E779}"/>
              </a:ext>
            </a:extLst>
          </p:cNvPr>
          <p:cNvSpPr>
            <a:spLocks noGrp="1"/>
          </p:cNvSpPr>
          <p:nvPr>
            <p:ph type="ftr" sz="quarter" idx="11"/>
          </p:nvPr>
        </p:nvSpPr>
        <p:spPr/>
        <p:txBody>
          <a:bodyPr/>
          <a:lstStyle/>
          <a:p>
            <a:endParaRPr lang="id-ID"/>
          </a:p>
        </p:txBody>
      </p:sp>
      <p:sp>
        <p:nvSpPr>
          <p:cNvPr id="4" name="Slide Number Placeholder 3">
            <a:extLst>
              <a:ext uri="{FF2B5EF4-FFF2-40B4-BE49-F238E27FC236}">
                <a16:creationId xmlns:a16="http://schemas.microsoft.com/office/drawing/2014/main" id="{99AFCC62-3D4E-4100-A33D-388D9F254F89}"/>
              </a:ext>
            </a:extLst>
          </p:cNvPr>
          <p:cNvSpPr>
            <a:spLocks noGrp="1"/>
          </p:cNvSpPr>
          <p:nvPr>
            <p:ph type="sldNum" sz="quarter" idx="12"/>
          </p:nvPr>
        </p:nvSpPr>
        <p:spPr/>
        <p:txBody>
          <a:bodyPr/>
          <a:lstStyle/>
          <a:p>
            <a:fld id="{BF5311BE-1BE4-49B8-8326-3D0EE4A4E214}" type="slidenum">
              <a:rPr lang="id-ID" smtClean="0"/>
              <a:t>‹#›</a:t>
            </a:fld>
            <a:endParaRPr lang="id-ID"/>
          </a:p>
        </p:txBody>
      </p:sp>
    </p:spTree>
    <p:extLst>
      <p:ext uri="{BB962C8B-B14F-4D97-AF65-F5344CB8AC3E}">
        <p14:creationId xmlns:p14="http://schemas.microsoft.com/office/powerpoint/2010/main" val="2045438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44610-E5CA-49AD-9C68-4280E78936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d-ID"/>
          </a:p>
        </p:txBody>
      </p:sp>
      <p:sp>
        <p:nvSpPr>
          <p:cNvPr id="3" name="Content Placeholder 2">
            <a:extLst>
              <a:ext uri="{FF2B5EF4-FFF2-40B4-BE49-F238E27FC236}">
                <a16:creationId xmlns:a16="http://schemas.microsoft.com/office/drawing/2014/main" id="{CF49CB2E-AD72-4D67-8A93-1D260DB749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a:extLst>
              <a:ext uri="{FF2B5EF4-FFF2-40B4-BE49-F238E27FC236}">
                <a16:creationId xmlns:a16="http://schemas.microsoft.com/office/drawing/2014/main" id="{F906A06A-DACF-49DB-991D-68545CBC4A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49CB6C-1440-43D2-88A1-C6F25CED6830}"/>
              </a:ext>
            </a:extLst>
          </p:cNvPr>
          <p:cNvSpPr>
            <a:spLocks noGrp="1"/>
          </p:cNvSpPr>
          <p:nvPr>
            <p:ph type="dt" sz="half" idx="10"/>
          </p:nvPr>
        </p:nvSpPr>
        <p:spPr/>
        <p:txBody>
          <a:bodyPr/>
          <a:lstStyle/>
          <a:p>
            <a:fld id="{596AC030-EA8D-4614-B9D5-D756862210E4}" type="datetimeFigureOut">
              <a:rPr lang="id-ID" smtClean="0"/>
              <a:t>13/10/2022</a:t>
            </a:fld>
            <a:endParaRPr lang="id-ID"/>
          </a:p>
        </p:txBody>
      </p:sp>
      <p:sp>
        <p:nvSpPr>
          <p:cNvPr id="6" name="Footer Placeholder 5">
            <a:extLst>
              <a:ext uri="{FF2B5EF4-FFF2-40B4-BE49-F238E27FC236}">
                <a16:creationId xmlns:a16="http://schemas.microsoft.com/office/drawing/2014/main" id="{38E764EF-210A-44CE-89E2-9A1B24BD6663}"/>
              </a:ext>
            </a:extLst>
          </p:cNvPr>
          <p:cNvSpPr>
            <a:spLocks noGrp="1"/>
          </p:cNvSpPr>
          <p:nvPr>
            <p:ph type="ftr" sz="quarter" idx="11"/>
          </p:nvPr>
        </p:nvSpPr>
        <p:spPr/>
        <p:txBody>
          <a:bodyPr/>
          <a:lstStyle/>
          <a:p>
            <a:endParaRPr lang="id-ID"/>
          </a:p>
        </p:txBody>
      </p:sp>
      <p:sp>
        <p:nvSpPr>
          <p:cNvPr id="7" name="Slide Number Placeholder 6">
            <a:extLst>
              <a:ext uri="{FF2B5EF4-FFF2-40B4-BE49-F238E27FC236}">
                <a16:creationId xmlns:a16="http://schemas.microsoft.com/office/drawing/2014/main" id="{168471AA-33D5-4158-88C8-9B54A960868A}"/>
              </a:ext>
            </a:extLst>
          </p:cNvPr>
          <p:cNvSpPr>
            <a:spLocks noGrp="1"/>
          </p:cNvSpPr>
          <p:nvPr>
            <p:ph type="sldNum" sz="quarter" idx="12"/>
          </p:nvPr>
        </p:nvSpPr>
        <p:spPr/>
        <p:txBody>
          <a:bodyPr/>
          <a:lstStyle/>
          <a:p>
            <a:fld id="{BF5311BE-1BE4-49B8-8326-3D0EE4A4E214}" type="slidenum">
              <a:rPr lang="id-ID" smtClean="0"/>
              <a:t>‹#›</a:t>
            </a:fld>
            <a:endParaRPr lang="id-ID"/>
          </a:p>
        </p:txBody>
      </p:sp>
    </p:spTree>
    <p:extLst>
      <p:ext uri="{BB962C8B-B14F-4D97-AF65-F5344CB8AC3E}">
        <p14:creationId xmlns:p14="http://schemas.microsoft.com/office/powerpoint/2010/main" val="1285436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B5EC3-4EAC-458D-87D6-E464A7EF26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d-ID"/>
          </a:p>
        </p:txBody>
      </p:sp>
      <p:sp>
        <p:nvSpPr>
          <p:cNvPr id="3" name="Picture Placeholder 2">
            <a:extLst>
              <a:ext uri="{FF2B5EF4-FFF2-40B4-BE49-F238E27FC236}">
                <a16:creationId xmlns:a16="http://schemas.microsoft.com/office/drawing/2014/main" id="{D188878E-88E1-4292-9592-FBCA329F202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a:extLst>
              <a:ext uri="{FF2B5EF4-FFF2-40B4-BE49-F238E27FC236}">
                <a16:creationId xmlns:a16="http://schemas.microsoft.com/office/drawing/2014/main" id="{EBB7FC78-C5EF-4F69-8CE1-42CBB5A17B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95ADB7-BF86-4EF4-B5A0-3B788B2995E8}"/>
              </a:ext>
            </a:extLst>
          </p:cNvPr>
          <p:cNvSpPr>
            <a:spLocks noGrp="1"/>
          </p:cNvSpPr>
          <p:nvPr>
            <p:ph type="dt" sz="half" idx="10"/>
          </p:nvPr>
        </p:nvSpPr>
        <p:spPr/>
        <p:txBody>
          <a:bodyPr/>
          <a:lstStyle/>
          <a:p>
            <a:fld id="{596AC030-EA8D-4614-B9D5-D756862210E4}" type="datetimeFigureOut">
              <a:rPr lang="id-ID" smtClean="0"/>
              <a:t>13/10/2022</a:t>
            </a:fld>
            <a:endParaRPr lang="id-ID"/>
          </a:p>
        </p:txBody>
      </p:sp>
      <p:sp>
        <p:nvSpPr>
          <p:cNvPr id="6" name="Footer Placeholder 5">
            <a:extLst>
              <a:ext uri="{FF2B5EF4-FFF2-40B4-BE49-F238E27FC236}">
                <a16:creationId xmlns:a16="http://schemas.microsoft.com/office/drawing/2014/main" id="{9809FF5D-8AA7-47BA-AE56-363A4CDE3099}"/>
              </a:ext>
            </a:extLst>
          </p:cNvPr>
          <p:cNvSpPr>
            <a:spLocks noGrp="1"/>
          </p:cNvSpPr>
          <p:nvPr>
            <p:ph type="ftr" sz="quarter" idx="11"/>
          </p:nvPr>
        </p:nvSpPr>
        <p:spPr/>
        <p:txBody>
          <a:bodyPr/>
          <a:lstStyle/>
          <a:p>
            <a:endParaRPr lang="id-ID"/>
          </a:p>
        </p:txBody>
      </p:sp>
      <p:sp>
        <p:nvSpPr>
          <p:cNvPr id="7" name="Slide Number Placeholder 6">
            <a:extLst>
              <a:ext uri="{FF2B5EF4-FFF2-40B4-BE49-F238E27FC236}">
                <a16:creationId xmlns:a16="http://schemas.microsoft.com/office/drawing/2014/main" id="{64CEBB01-06BA-4901-9F6B-702ED06E722D}"/>
              </a:ext>
            </a:extLst>
          </p:cNvPr>
          <p:cNvSpPr>
            <a:spLocks noGrp="1"/>
          </p:cNvSpPr>
          <p:nvPr>
            <p:ph type="sldNum" sz="quarter" idx="12"/>
          </p:nvPr>
        </p:nvSpPr>
        <p:spPr/>
        <p:txBody>
          <a:bodyPr/>
          <a:lstStyle/>
          <a:p>
            <a:fld id="{BF5311BE-1BE4-49B8-8326-3D0EE4A4E214}" type="slidenum">
              <a:rPr lang="id-ID" smtClean="0"/>
              <a:t>‹#›</a:t>
            </a:fld>
            <a:endParaRPr lang="id-ID"/>
          </a:p>
        </p:txBody>
      </p:sp>
    </p:spTree>
    <p:extLst>
      <p:ext uri="{BB962C8B-B14F-4D97-AF65-F5344CB8AC3E}">
        <p14:creationId xmlns:p14="http://schemas.microsoft.com/office/powerpoint/2010/main" val="166813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41E934-1ACA-43A2-AB35-248285F414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a:extLst>
              <a:ext uri="{FF2B5EF4-FFF2-40B4-BE49-F238E27FC236}">
                <a16:creationId xmlns:a16="http://schemas.microsoft.com/office/drawing/2014/main" id="{972163A8-A11D-4BBF-88D7-D6B6CEA896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DCF30E0C-FBD3-422C-93D0-8DEAE881E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6AC030-EA8D-4614-B9D5-D756862210E4}" type="datetimeFigureOut">
              <a:rPr lang="id-ID" smtClean="0"/>
              <a:t>13/10/2022</a:t>
            </a:fld>
            <a:endParaRPr lang="id-ID"/>
          </a:p>
        </p:txBody>
      </p:sp>
      <p:sp>
        <p:nvSpPr>
          <p:cNvPr id="5" name="Footer Placeholder 4">
            <a:extLst>
              <a:ext uri="{FF2B5EF4-FFF2-40B4-BE49-F238E27FC236}">
                <a16:creationId xmlns:a16="http://schemas.microsoft.com/office/drawing/2014/main" id="{1C75F46C-4A57-417D-8929-E6DC14C294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a:extLst>
              <a:ext uri="{FF2B5EF4-FFF2-40B4-BE49-F238E27FC236}">
                <a16:creationId xmlns:a16="http://schemas.microsoft.com/office/drawing/2014/main" id="{CF712AAC-C18B-4FB7-835F-D7BB1CE3F7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5311BE-1BE4-49B8-8326-3D0EE4A4E214}" type="slidenum">
              <a:rPr lang="id-ID" smtClean="0"/>
              <a:t>‹#›</a:t>
            </a:fld>
            <a:endParaRPr lang="id-ID"/>
          </a:p>
        </p:txBody>
      </p:sp>
    </p:spTree>
    <p:extLst>
      <p:ext uri="{BB962C8B-B14F-4D97-AF65-F5344CB8AC3E}">
        <p14:creationId xmlns:p14="http://schemas.microsoft.com/office/powerpoint/2010/main" val="1231458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web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2EA70-21C4-4319-B4A4-A0FEC8150EC1}"/>
              </a:ext>
            </a:extLst>
          </p:cNvPr>
          <p:cNvSpPr>
            <a:spLocks noGrp="1"/>
          </p:cNvSpPr>
          <p:nvPr>
            <p:ph type="ctrTitle"/>
          </p:nvPr>
        </p:nvSpPr>
        <p:spPr/>
        <p:txBody>
          <a:bodyPr/>
          <a:lstStyle/>
          <a:p>
            <a:endParaRPr lang="id-ID"/>
          </a:p>
        </p:txBody>
      </p:sp>
      <p:sp>
        <p:nvSpPr>
          <p:cNvPr id="3" name="Subtitle 2">
            <a:extLst>
              <a:ext uri="{FF2B5EF4-FFF2-40B4-BE49-F238E27FC236}">
                <a16:creationId xmlns:a16="http://schemas.microsoft.com/office/drawing/2014/main" id="{344FFB13-7399-4BBD-99CB-D6D6D206C657}"/>
              </a:ext>
            </a:extLst>
          </p:cNvPr>
          <p:cNvSpPr>
            <a:spLocks noGrp="1"/>
          </p:cNvSpPr>
          <p:nvPr>
            <p:ph type="subTitle" idx="1"/>
          </p:nvPr>
        </p:nvSpPr>
        <p:spPr/>
        <p:txBody>
          <a:bodyPr/>
          <a:lstStyle/>
          <a:p>
            <a:endParaRPr lang="id-ID"/>
          </a:p>
        </p:txBody>
      </p:sp>
      <p:pic>
        <p:nvPicPr>
          <p:cNvPr id="4" name="Picture 3">
            <a:extLst>
              <a:ext uri="{FF2B5EF4-FFF2-40B4-BE49-F238E27FC236}">
                <a16:creationId xmlns:a16="http://schemas.microsoft.com/office/drawing/2014/main" id="{F0CA3F5E-3693-494F-8ACC-3769797509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Judul 2">
            <a:extLst>
              <a:ext uri="{FF2B5EF4-FFF2-40B4-BE49-F238E27FC236}">
                <a16:creationId xmlns:a16="http://schemas.microsoft.com/office/drawing/2014/main" id="{EB1C265F-4E0F-49B9-8FE0-4EBDFE13F706}"/>
              </a:ext>
            </a:extLst>
          </p:cNvPr>
          <p:cNvSpPr txBox="1">
            <a:spLocks/>
          </p:cNvSpPr>
          <p:nvPr/>
        </p:nvSpPr>
        <p:spPr>
          <a:xfrm>
            <a:off x="7167436" y="457200"/>
            <a:ext cx="3932237" cy="16002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dirty="0"/>
              <a:t>KOMBI</a:t>
            </a:r>
            <a:endParaRPr lang="id-ID" sz="4000" dirty="0"/>
          </a:p>
        </p:txBody>
      </p:sp>
      <p:sp>
        <p:nvSpPr>
          <p:cNvPr id="6" name="Tampungan Teks 4">
            <a:extLst>
              <a:ext uri="{FF2B5EF4-FFF2-40B4-BE49-F238E27FC236}">
                <a16:creationId xmlns:a16="http://schemas.microsoft.com/office/drawing/2014/main" id="{25764128-2222-47AF-A5E3-D1B1DCAB2A8E}"/>
              </a:ext>
            </a:extLst>
          </p:cNvPr>
          <p:cNvSpPr txBox="1">
            <a:spLocks/>
          </p:cNvSpPr>
          <p:nvPr/>
        </p:nvSpPr>
        <p:spPr>
          <a:xfrm>
            <a:off x="7167434" y="2057400"/>
            <a:ext cx="4184777" cy="2551176"/>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6000" dirty="0"/>
              <a:t>KOMPETEN BERBAHASA INDONESIA</a:t>
            </a:r>
            <a:endParaRPr lang="id-ID" sz="6000" dirty="0"/>
          </a:p>
        </p:txBody>
      </p:sp>
      <p:sp>
        <p:nvSpPr>
          <p:cNvPr id="7" name="Judul 2">
            <a:extLst>
              <a:ext uri="{FF2B5EF4-FFF2-40B4-BE49-F238E27FC236}">
                <a16:creationId xmlns:a16="http://schemas.microsoft.com/office/drawing/2014/main" id="{B8C28EE4-FFC7-4F26-B94C-1910440C4D1F}"/>
              </a:ext>
            </a:extLst>
          </p:cNvPr>
          <p:cNvSpPr txBox="1">
            <a:spLocks/>
          </p:cNvSpPr>
          <p:nvPr/>
        </p:nvSpPr>
        <p:spPr>
          <a:xfrm>
            <a:off x="7167434" y="3712400"/>
            <a:ext cx="4132814" cy="122078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id-ID" sz="2800" spc="-2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UNTUK</a:t>
            </a:r>
            <a:r>
              <a:rPr lang="en-GB" sz="2800" spc="-2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a:t>
            </a:r>
            <a:r>
              <a:rPr lang="en-GB" sz="2800" b="1" spc="-2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SMA/MA</a:t>
            </a:r>
            <a:r>
              <a:rPr lang="en-GB" sz="2800" spc="-2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KELAS </a:t>
            </a:r>
            <a:r>
              <a:rPr lang="en-GB" sz="2800" b="1" spc="-2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XI</a:t>
            </a:r>
            <a:endParaRPr lang="id-ID" sz="2800" b="1"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F0CA3F5E-3693-494F-8ACC-37697975093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15861" y="756917"/>
            <a:ext cx="3745090" cy="5344165"/>
          </a:xfrm>
          <a:prstGeom prst="rect">
            <a:avLst/>
          </a:prstGeom>
        </p:spPr>
      </p:pic>
    </p:spTree>
    <p:extLst>
      <p:ext uri="{BB962C8B-B14F-4D97-AF65-F5344CB8AC3E}">
        <p14:creationId xmlns:p14="http://schemas.microsoft.com/office/powerpoint/2010/main" val="950157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dobe Caslon Pro Bold" panose="0205070206050A020403" pitchFamily="18" charset="0"/>
              </a:rPr>
              <a:t>Contoh-Contoh Poster</a:t>
            </a:r>
            <a:endParaRPr lang="en-US" dirty="0">
              <a:latin typeface="Adobe Caslon Pro Bold" panose="0205070206050A020403" pitchFamily="18" charset="0"/>
            </a:endParaRPr>
          </a:p>
        </p:txBody>
      </p:sp>
      <p:sp>
        <p:nvSpPr>
          <p:cNvPr id="6" name="Oval 5"/>
          <p:cNvSpPr/>
          <p:nvPr/>
        </p:nvSpPr>
        <p:spPr>
          <a:xfrm>
            <a:off x="7536428" y="2292190"/>
            <a:ext cx="2686040" cy="2686537"/>
          </a:xfrm>
          <a:prstGeom prst="ellipse">
            <a:avLst/>
          </a:pr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sp>
      <p:sp>
        <p:nvSpPr>
          <p:cNvPr id="7" name="Freeform 6"/>
          <p:cNvSpPr/>
          <p:nvPr/>
        </p:nvSpPr>
        <p:spPr>
          <a:xfrm>
            <a:off x="7625613" y="2381757"/>
            <a:ext cx="2507670" cy="2507403"/>
          </a:xfrm>
          <a:custGeom>
            <a:avLst/>
            <a:gdLst>
              <a:gd name="connsiteX0" fmla="*/ 0 w 2507670"/>
              <a:gd name="connsiteY0" fmla="*/ 1253702 h 2507403"/>
              <a:gd name="connsiteX1" fmla="*/ 1253835 w 2507670"/>
              <a:gd name="connsiteY1" fmla="*/ 0 h 2507403"/>
              <a:gd name="connsiteX2" fmla="*/ 2507670 w 2507670"/>
              <a:gd name="connsiteY2" fmla="*/ 1253702 h 2507403"/>
              <a:gd name="connsiteX3" fmla="*/ 1253835 w 2507670"/>
              <a:gd name="connsiteY3" fmla="*/ 2507404 h 2507403"/>
              <a:gd name="connsiteX4" fmla="*/ 0 w 2507670"/>
              <a:gd name="connsiteY4" fmla="*/ 1253702 h 2507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670" h="2507403">
                <a:moveTo>
                  <a:pt x="0" y="1253702"/>
                </a:moveTo>
                <a:cubicBezTo>
                  <a:pt x="0" y="561302"/>
                  <a:pt x="561361" y="0"/>
                  <a:pt x="1253835" y="0"/>
                </a:cubicBezTo>
                <a:cubicBezTo>
                  <a:pt x="1946309" y="0"/>
                  <a:pt x="2507670" y="561302"/>
                  <a:pt x="2507670" y="1253702"/>
                </a:cubicBezTo>
                <a:cubicBezTo>
                  <a:pt x="2507670" y="1946102"/>
                  <a:pt x="1946309" y="2507404"/>
                  <a:pt x="1253835" y="2507404"/>
                </a:cubicBezTo>
                <a:cubicBezTo>
                  <a:pt x="561361" y="2507404"/>
                  <a:pt x="0" y="1946102"/>
                  <a:pt x="0" y="1253702"/>
                </a:cubicBezTo>
                <a:close/>
              </a:path>
            </a:pathLst>
          </a:custGeom>
        </p:spPr>
        <p:style>
          <a:lnRef idx="1">
            <a:schemeClr val="accent2">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88968" tIns="388748" rIns="388969" bIns="388748" numCol="1" spcCol="1270" anchor="ctr" anchorCtr="0">
            <a:noAutofit/>
          </a:bodyPr>
          <a:lstStyle/>
          <a:p>
            <a:pPr lvl="0" algn="ctr" defTabSz="1066800">
              <a:lnSpc>
                <a:spcPct val="90000"/>
              </a:lnSpc>
              <a:spcBef>
                <a:spcPct val="0"/>
              </a:spcBef>
              <a:spcAft>
                <a:spcPct val="35000"/>
              </a:spcAft>
            </a:pPr>
            <a:r>
              <a:rPr lang="en-US" sz="2400" kern="1200" dirty="0" smtClean="0">
                <a:latin typeface="Ebrima" panose="02000000000000000000" pitchFamily="2" charset="0"/>
                <a:ea typeface="Ebrima" panose="02000000000000000000" pitchFamily="2" charset="0"/>
                <a:cs typeface="Ebrima" panose="02000000000000000000" pitchFamily="2" charset="0"/>
              </a:rPr>
              <a:t>Kegiatan</a:t>
            </a:r>
            <a:endParaRPr lang="en-US" sz="2400" kern="1200" dirty="0">
              <a:latin typeface="Ebrima" panose="02000000000000000000" pitchFamily="2" charset="0"/>
              <a:ea typeface="Ebrima" panose="02000000000000000000" pitchFamily="2" charset="0"/>
              <a:cs typeface="Ebrima" panose="02000000000000000000" pitchFamily="2" charset="0"/>
            </a:endParaRPr>
          </a:p>
        </p:txBody>
      </p:sp>
      <p:sp>
        <p:nvSpPr>
          <p:cNvPr id="8" name="Teardrop 7"/>
          <p:cNvSpPr/>
          <p:nvPr/>
        </p:nvSpPr>
        <p:spPr>
          <a:xfrm rot="2700000">
            <a:off x="4763563" y="2295438"/>
            <a:ext cx="2679570" cy="2679570"/>
          </a:xfrm>
          <a:prstGeom prst="teardrop">
            <a:avLst>
              <a:gd name="adj" fmla="val 100000"/>
            </a:avLst>
          </a:prstGeom>
        </p:spPr>
        <p:style>
          <a:lnRef idx="0">
            <a:schemeClr val="lt1">
              <a:hueOff val="0"/>
              <a:satOff val="0"/>
              <a:lumOff val="0"/>
              <a:alphaOff val="0"/>
            </a:schemeClr>
          </a:lnRef>
          <a:fillRef idx="3">
            <a:schemeClr val="accent2">
              <a:hueOff val="-727682"/>
              <a:satOff val="-41964"/>
              <a:lumOff val="4314"/>
              <a:alphaOff val="0"/>
            </a:schemeClr>
          </a:fillRef>
          <a:effectRef idx="3">
            <a:schemeClr val="accent2">
              <a:hueOff val="-727682"/>
              <a:satOff val="-41964"/>
              <a:lumOff val="4314"/>
              <a:alphaOff val="0"/>
            </a:schemeClr>
          </a:effectRef>
          <a:fontRef idx="minor">
            <a:schemeClr val="lt1"/>
          </a:fontRef>
        </p:style>
      </p:sp>
      <p:sp>
        <p:nvSpPr>
          <p:cNvPr id="9" name="Freeform 8"/>
          <p:cNvSpPr/>
          <p:nvPr/>
        </p:nvSpPr>
        <p:spPr>
          <a:xfrm>
            <a:off x="4849513" y="2381757"/>
            <a:ext cx="2507670" cy="2507403"/>
          </a:xfrm>
          <a:custGeom>
            <a:avLst/>
            <a:gdLst>
              <a:gd name="connsiteX0" fmla="*/ 0 w 2507670"/>
              <a:gd name="connsiteY0" fmla="*/ 1253702 h 2507403"/>
              <a:gd name="connsiteX1" fmla="*/ 1253835 w 2507670"/>
              <a:gd name="connsiteY1" fmla="*/ 0 h 2507403"/>
              <a:gd name="connsiteX2" fmla="*/ 2507670 w 2507670"/>
              <a:gd name="connsiteY2" fmla="*/ 1253702 h 2507403"/>
              <a:gd name="connsiteX3" fmla="*/ 1253835 w 2507670"/>
              <a:gd name="connsiteY3" fmla="*/ 2507404 h 2507403"/>
              <a:gd name="connsiteX4" fmla="*/ 0 w 2507670"/>
              <a:gd name="connsiteY4" fmla="*/ 1253702 h 2507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670" h="2507403">
                <a:moveTo>
                  <a:pt x="0" y="1253702"/>
                </a:moveTo>
                <a:cubicBezTo>
                  <a:pt x="0" y="561302"/>
                  <a:pt x="561361" y="0"/>
                  <a:pt x="1253835" y="0"/>
                </a:cubicBezTo>
                <a:cubicBezTo>
                  <a:pt x="1946309" y="0"/>
                  <a:pt x="2507670" y="561302"/>
                  <a:pt x="2507670" y="1253702"/>
                </a:cubicBezTo>
                <a:cubicBezTo>
                  <a:pt x="2507670" y="1946102"/>
                  <a:pt x="1946309" y="2507404"/>
                  <a:pt x="1253835" y="2507404"/>
                </a:cubicBezTo>
                <a:cubicBezTo>
                  <a:pt x="561361" y="2507404"/>
                  <a:pt x="0" y="1946102"/>
                  <a:pt x="0" y="1253702"/>
                </a:cubicBezTo>
                <a:close/>
              </a:path>
            </a:pathLst>
          </a:custGeom>
        </p:spPr>
        <p:style>
          <a:lnRef idx="1">
            <a:schemeClr val="accent2">
              <a:hueOff val="-727682"/>
              <a:satOff val="-41964"/>
              <a:lumOff val="4314"/>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88969" tIns="388748" rIns="388968" bIns="388748" numCol="1" spcCol="1270" anchor="ctr" anchorCtr="0">
            <a:noAutofit/>
          </a:bodyPr>
          <a:lstStyle/>
          <a:p>
            <a:pPr lvl="0" algn="ctr" defTabSz="1066800">
              <a:lnSpc>
                <a:spcPct val="90000"/>
              </a:lnSpc>
              <a:spcBef>
                <a:spcPct val="0"/>
              </a:spcBef>
              <a:spcAft>
                <a:spcPct val="35000"/>
              </a:spcAft>
            </a:pPr>
            <a:r>
              <a:rPr lang="en-US" sz="2400" kern="1200" dirty="0" smtClean="0">
                <a:latin typeface="Ebrima" panose="02000000000000000000" pitchFamily="2" charset="0"/>
                <a:ea typeface="Ebrima" panose="02000000000000000000" pitchFamily="2" charset="0"/>
                <a:cs typeface="Ebrima" panose="02000000000000000000" pitchFamily="2" charset="0"/>
              </a:rPr>
              <a:t>Niaga/Bisnis/Produk</a:t>
            </a:r>
            <a:endParaRPr lang="en-US" sz="2400" kern="1200" dirty="0">
              <a:latin typeface="Ebrima" panose="02000000000000000000" pitchFamily="2" charset="0"/>
              <a:ea typeface="Ebrima" panose="02000000000000000000" pitchFamily="2" charset="0"/>
              <a:cs typeface="Ebrima" panose="02000000000000000000" pitchFamily="2" charset="0"/>
            </a:endParaRPr>
          </a:p>
        </p:txBody>
      </p:sp>
      <p:sp>
        <p:nvSpPr>
          <p:cNvPr id="10" name="Teardrop 9"/>
          <p:cNvSpPr/>
          <p:nvPr/>
        </p:nvSpPr>
        <p:spPr>
          <a:xfrm rot="2700000">
            <a:off x="1987463" y="2295438"/>
            <a:ext cx="2679570" cy="2679570"/>
          </a:xfrm>
          <a:prstGeom prst="teardrop">
            <a:avLst>
              <a:gd name="adj" fmla="val 100000"/>
            </a:avLst>
          </a:prstGeom>
        </p:spPr>
        <p:style>
          <a:lnRef idx="0">
            <a:schemeClr val="lt1">
              <a:hueOff val="0"/>
              <a:satOff val="0"/>
              <a:lumOff val="0"/>
              <a:alphaOff val="0"/>
            </a:schemeClr>
          </a:lnRef>
          <a:fillRef idx="3">
            <a:schemeClr val="accent2">
              <a:hueOff val="-1455363"/>
              <a:satOff val="-83928"/>
              <a:lumOff val="8628"/>
              <a:alphaOff val="0"/>
            </a:schemeClr>
          </a:fillRef>
          <a:effectRef idx="3">
            <a:schemeClr val="accent2">
              <a:hueOff val="-1455363"/>
              <a:satOff val="-83928"/>
              <a:lumOff val="8628"/>
              <a:alphaOff val="0"/>
            </a:schemeClr>
          </a:effectRef>
          <a:fontRef idx="minor">
            <a:schemeClr val="lt1"/>
          </a:fontRef>
        </p:style>
      </p:sp>
      <p:sp>
        <p:nvSpPr>
          <p:cNvPr id="11" name="Freeform 10"/>
          <p:cNvSpPr/>
          <p:nvPr/>
        </p:nvSpPr>
        <p:spPr>
          <a:xfrm>
            <a:off x="2073414" y="2381757"/>
            <a:ext cx="2507670" cy="2507403"/>
          </a:xfrm>
          <a:custGeom>
            <a:avLst/>
            <a:gdLst>
              <a:gd name="connsiteX0" fmla="*/ 0 w 2507670"/>
              <a:gd name="connsiteY0" fmla="*/ 1253702 h 2507403"/>
              <a:gd name="connsiteX1" fmla="*/ 1253835 w 2507670"/>
              <a:gd name="connsiteY1" fmla="*/ 0 h 2507403"/>
              <a:gd name="connsiteX2" fmla="*/ 2507670 w 2507670"/>
              <a:gd name="connsiteY2" fmla="*/ 1253702 h 2507403"/>
              <a:gd name="connsiteX3" fmla="*/ 1253835 w 2507670"/>
              <a:gd name="connsiteY3" fmla="*/ 2507404 h 2507403"/>
              <a:gd name="connsiteX4" fmla="*/ 0 w 2507670"/>
              <a:gd name="connsiteY4" fmla="*/ 1253702 h 2507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670" h="2507403">
                <a:moveTo>
                  <a:pt x="0" y="1253702"/>
                </a:moveTo>
                <a:cubicBezTo>
                  <a:pt x="0" y="561302"/>
                  <a:pt x="561361" y="0"/>
                  <a:pt x="1253835" y="0"/>
                </a:cubicBezTo>
                <a:cubicBezTo>
                  <a:pt x="1946309" y="0"/>
                  <a:pt x="2507670" y="561302"/>
                  <a:pt x="2507670" y="1253702"/>
                </a:cubicBezTo>
                <a:cubicBezTo>
                  <a:pt x="2507670" y="1946102"/>
                  <a:pt x="1946309" y="2507404"/>
                  <a:pt x="1253835" y="2507404"/>
                </a:cubicBezTo>
                <a:cubicBezTo>
                  <a:pt x="561361" y="2507404"/>
                  <a:pt x="0" y="1946102"/>
                  <a:pt x="0" y="1253702"/>
                </a:cubicBezTo>
                <a:close/>
              </a:path>
            </a:pathLst>
          </a:custGeom>
        </p:spPr>
        <p:style>
          <a:lnRef idx="1">
            <a:schemeClr val="accent2">
              <a:hueOff val="-1455363"/>
              <a:satOff val="-83928"/>
              <a:lumOff val="8628"/>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88968" tIns="388748" rIns="388969" bIns="388748" numCol="1" spcCol="1270" anchor="ctr" anchorCtr="0">
            <a:noAutofit/>
          </a:bodyPr>
          <a:lstStyle/>
          <a:p>
            <a:pPr lvl="0" algn="ctr" defTabSz="1066800">
              <a:lnSpc>
                <a:spcPct val="90000"/>
              </a:lnSpc>
              <a:spcBef>
                <a:spcPct val="0"/>
              </a:spcBef>
              <a:spcAft>
                <a:spcPct val="35000"/>
              </a:spcAft>
            </a:pPr>
            <a:r>
              <a:rPr lang="en-US" sz="2400" kern="1200" dirty="0" smtClean="0">
                <a:latin typeface="Ebrima" panose="02000000000000000000" pitchFamily="2" charset="0"/>
                <a:ea typeface="Ebrima" panose="02000000000000000000" pitchFamily="2" charset="0"/>
                <a:cs typeface="Ebrima" panose="02000000000000000000" pitchFamily="2" charset="0"/>
              </a:rPr>
              <a:t>Layanan Masyarakat</a:t>
            </a:r>
            <a:endParaRPr lang="en-US" sz="2400" kern="1200" dirty="0">
              <a:latin typeface="Ebrima" panose="02000000000000000000" pitchFamily="2" charset="0"/>
              <a:ea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1409304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9"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4774D-6F13-4181-9D09-0591E28C88A1}"/>
              </a:ext>
            </a:extLst>
          </p:cNvPr>
          <p:cNvSpPr>
            <a:spLocks noGrp="1"/>
          </p:cNvSpPr>
          <p:nvPr>
            <p:ph type="title"/>
          </p:nvPr>
        </p:nvSpPr>
        <p:spPr>
          <a:xfrm>
            <a:off x="1733550" y="813740"/>
            <a:ext cx="8610600" cy="4825060"/>
          </a:xfrm>
        </p:spPr>
        <p:txBody>
          <a:bodyPr>
            <a:normAutofit/>
          </a:bodyPr>
          <a:lstStyle/>
          <a:p>
            <a:pPr algn="ctr"/>
            <a:r>
              <a:rPr lang="en-US" sz="8000" b="0" i="0" u="none" strike="noStrike" baseline="0" dirty="0" smtClean="0">
                <a:solidFill>
                  <a:srgbClr val="000000"/>
                </a:solidFill>
                <a:latin typeface="Arial" panose="020B0604020202020204" pitchFamily="34" charset="0"/>
                <a:cs typeface="Arial" panose="020B0604020202020204" pitchFamily="34" charset="0"/>
              </a:rPr>
              <a:t>Terima Kasih</a:t>
            </a:r>
            <a:r>
              <a:rPr lang="en-US" sz="8000" b="0" i="0" u="none" strike="noStrike" dirty="0" smtClean="0">
                <a:solidFill>
                  <a:srgbClr val="000000"/>
                </a:solidFill>
                <a:latin typeface="Arial" panose="020B0604020202020204" pitchFamily="34" charset="0"/>
                <a:cs typeface="Arial" panose="020B0604020202020204" pitchFamily="34" charset="0"/>
              </a:rPr>
              <a:t> </a:t>
            </a:r>
            <a:r>
              <a:rPr lang="en-US" sz="8000" b="0" i="0" u="none" strike="noStrike" dirty="0" smtClean="0">
                <a:solidFill>
                  <a:srgbClr val="000000"/>
                </a:solidFill>
                <a:latin typeface="Arial" panose="020B0604020202020204" pitchFamily="34" charset="0"/>
                <a:cs typeface="Arial" panose="020B0604020202020204" pitchFamily="34" charset="0"/>
                <a:sym typeface="Wingdings" panose="05000000000000000000" pitchFamily="2" charset="2"/>
              </a:rPr>
              <a:t> </a:t>
            </a:r>
            <a:endParaRPr lang="id-ID" sz="23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59254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E008AD43-9330-4DDC-B5FC-4D1AC99005AF}"/>
              </a:ext>
            </a:extLst>
          </p:cNvPr>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1987024" y="753467"/>
            <a:ext cx="8545710" cy="569714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2" name="Title 11">
            <a:extLst>
              <a:ext uri="{FF2B5EF4-FFF2-40B4-BE49-F238E27FC236}">
                <a16:creationId xmlns:a16="http://schemas.microsoft.com/office/drawing/2014/main" id="{8534C07A-B983-4F4C-93FD-99626BB179E7}"/>
              </a:ext>
            </a:extLst>
          </p:cNvPr>
          <p:cNvSpPr>
            <a:spLocks noGrp="1"/>
          </p:cNvSpPr>
          <p:nvPr>
            <p:ph type="ctrTitle"/>
          </p:nvPr>
        </p:nvSpPr>
        <p:spPr>
          <a:xfrm>
            <a:off x="1817860" y="1121039"/>
            <a:ext cx="9144000" cy="2387600"/>
          </a:xfrm>
        </p:spPr>
        <p:txBody>
          <a:bodyPr/>
          <a:lstStyle/>
          <a:p>
            <a:r>
              <a:rPr lang="en-GB" b="1" dirty="0">
                <a:solidFill>
                  <a:schemeClr val="bg1"/>
                </a:solidFill>
                <a:latin typeface="Ebrima" panose="02000000000000000000" pitchFamily="2" charset="0"/>
                <a:ea typeface="Ebrima" panose="02000000000000000000" pitchFamily="2" charset="0"/>
                <a:cs typeface="Ebrima" panose="02000000000000000000" pitchFamily="2" charset="0"/>
              </a:rPr>
              <a:t>BAB </a:t>
            </a:r>
            <a:r>
              <a:rPr lang="en-GB" b="1" dirty="0" smtClean="0">
                <a:solidFill>
                  <a:schemeClr val="bg1"/>
                </a:solidFill>
                <a:latin typeface="Ebrima" panose="02000000000000000000" pitchFamily="2" charset="0"/>
                <a:ea typeface="Ebrima" panose="02000000000000000000" pitchFamily="2" charset="0"/>
                <a:cs typeface="Ebrima" panose="02000000000000000000" pitchFamily="2" charset="0"/>
              </a:rPr>
              <a:t>2</a:t>
            </a:r>
            <a:endParaRPr lang="id-ID" b="1" dirty="0">
              <a:solidFill>
                <a:schemeClr val="bg1"/>
              </a:solidFill>
              <a:latin typeface="Ebrima" panose="02000000000000000000" pitchFamily="2" charset="0"/>
              <a:ea typeface="Ebrima" panose="02000000000000000000" pitchFamily="2" charset="0"/>
              <a:cs typeface="Ebrima" panose="02000000000000000000" pitchFamily="2" charset="0"/>
            </a:endParaRPr>
          </a:p>
        </p:txBody>
      </p:sp>
      <p:sp>
        <p:nvSpPr>
          <p:cNvPr id="2" name="Rounded Rectangle 1"/>
          <p:cNvSpPr/>
          <p:nvPr/>
        </p:nvSpPr>
        <p:spPr>
          <a:xfrm>
            <a:off x="2520720" y="3876211"/>
            <a:ext cx="7738280" cy="968991"/>
          </a:xfrm>
          <a:prstGeom prst="roundRect">
            <a:avLst/>
          </a:prstGeom>
          <a:gradFill flip="none" rotWithShape="1">
            <a:gsLst>
              <a:gs pos="0">
                <a:srgbClr val="52687E">
                  <a:shade val="30000"/>
                  <a:satMod val="115000"/>
                </a:srgbClr>
              </a:gs>
              <a:gs pos="50000">
                <a:srgbClr val="52687E">
                  <a:shade val="67500"/>
                  <a:satMod val="115000"/>
                </a:srgbClr>
              </a:gs>
              <a:gs pos="100000">
                <a:srgbClr val="52687E">
                  <a:shade val="100000"/>
                  <a:satMod val="115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ubtitle 12">
            <a:extLst>
              <a:ext uri="{FF2B5EF4-FFF2-40B4-BE49-F238E27FC236}">
                <a16:creationId xmlns:a16="http://schemas.microsoft.com/office/drawing/2014/main" id="{96A77636-604D-4AB3-8A28-A17137080C4A}"/>
              </a:ext>
            </a:extLst>
          </p:cNvPr>
          <p:cNvSpPr>
            <a:spLocks noGrp="1"/>
          </p:cNvSpPr>
          <p:nvPr>
            <p:ph type="subTitle" idx="1"/>
          </p:nvPr>
        </p:nvSpPr>
        <p:spPr>
          <a:xfrm>
            <a:off x="1760449" y="4129440"/>
            <a:ext cx="9144000" cy="1655762"/>
          </a:xfrm>
        </p:spPr>
        <p:txBody>
          <a:bodyPr>
            <a:normAutofit/>
          </a:bodyPr>
          <a:lstStyle/>
          <a:p>
            <a:r>
              <a:rPr lang="en-US" sz="2800" b="1" dirty="0" smtClean="0">
                <a:solidFill>
                  <a:schemeClr val="bg1"/>
                </a:solidFill>
                <a:latin typeface="Ebrima" panose="02000000000000000000" pitchFamily="2" charset="0"/>
                <a:ea typeface="Ebrima" panose="02000000000000000000" pitchFamily="2" charset="0"/>
                <a:cs typeface="Ebrima" panose="02000000000000000000" pitchFamily="2" charset="0"/>
              </a:rPr>
              <a:t>Membangun Kesadaran Air Bersih Sanitasi</a:t>
            </a:r>
            <a:endParaRPr lang="id-ID" sz="3600" dirty="0">
              <a:solidFill>
                <a:schemeClr val="bg1"/>
              </a:solidFill>
              <a:latin typeface="Ebrima" panose="02000000000000000000" pitchFamily="2" charset="0"/>
              <a:ea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448448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Effect transition="in" filter="wipe(down)">
                                      <p:cBhvr>
                                        <p:cTn id="25" dur="580">
                                          <p:stCondLst>
                                            <p:cond delay="0"/>
                                          </p:stCondLst>
                                        </p:cTn>
                                        <p:tgtEl>
                                          <p:spTgt spid="13">
                                            <p:txEl>
                                              <p:pRg st="0" end="0"/>
                                            </p:txEl>
                                          </p:spTgt>
                                        </p:tgtEl>
                                      </p:cBhvr>
                                    </p:animEffect>
                                    <p:anim calcmode="lin" valueType="num">
                                      <p:cBhvr>
                                        <p:cTn id="26" dur="1822" tmFilter="0,0; 0.14,0.36; 0.43,0.73; 0.71,0.91; 1.0,1.0">
                                          <p:stCondLst>
                                            <p:cond delay="0"/>
                                          </p:stCondLst>
                                        </p:cTn>
                                        <p:tgtEl>
                                          <p:spTgt spid="1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13">
                                            <p:txEl>
                                              <p:pRg st="0" end="0"/>
                                            </p:txEl>
                                          </p:spTgt>
                                        </p:tgtEl>
                                      </p:cBhvr>
                                      <p:to x="100000" y="60000"/>
                                    </p:animScale>
                                    <p:animScale>
                                      <p:cBhvr>
                                        <p:cTn id="32" dur="166" decel="50000">
                                          <p:stCondLst>
                                            <p:cond delay="676"/>
                                          </p:stCondLst>
                                        </p:cTn>
                                        <p:tgtEl>
                                          <p:spTgt spid="13">
                                            <p:txEl>
                                              <p:pRg st="0" end="0"/>
                                            </p:txEl>
                                          </p:spTgt>
                                        </p:tgtEl>
                                      </p:cBhvr>
                                      <p:to x="100000" y="100000"/>
                                    </p:animScale>
                                    <p:animScale>
                                      <p:cBhvr>
                                        <p:cTn id="33" dur="26">
                                          <p:stCondLst>
                                            <p:cond delay="1312"/>
                                          </p:stCondLst>
                                        </p:cTn>
                                        <p:tgtEl>
                                          <p:spTgt spid="13">
                                            <p:txEl>
                                              <p:pRg st="0" end="0"/>
                                            </p:txEl>
                                          </p:spTgt>
                                        </p:tgtEl>
                                      </p:cBhvr>
                                      <p:to x="100000" y="80000"/>
                                    </p:animScale>
                                    <p:animScale>
                                      <p:cBhvr>
                                        <p:cTn id="34" dur="166" decel="50000">
                                          <p:stCondLst>
                                            <p:cond delay="1338"/>
                                          </p:stCondLst>
                                        </p:cTn>
                                        <p:tgtEl>
                                          <p:spTgt spid="13">
                                            <p:txEl>
                                              <p:pRg st="0" end="0"/>
                                            </p:txEl>
                                          </p:spTgt>
                                        </p:tgtEl>
                                      </p:cBhvr>
                                      <p:to x="100000" y="100000"/>
                                    </p:animScale>
                                    <p:animScale>
                                      <p:cBhvr>
                                        <p:cTn id="35" dur="26">
                                          <p:stCondLst>
                                            <p:cond delay="1642"/>
                                          </p:stCondLst>
                                        </p:cTn>
                                        <p:tgtEl>
                                          <p:spTgt spid="13">
                                            <p:txEl>
                                              <p:pRg st="0" end="0"/>
                                            </p:txEl>
                                          </p:spTgt>
                                        </p:tgtEl>
                                      </p:cBhvr>
                                      <p:to x="100000" y="90000"/>
                                    </p:animScale>
                                    <p:animScale>
                                      <p:cBhvr>
                                        <p:cTn id="36" dur="166" decel="50000">
                                          <p:stCondLst>
                                            <p:cond delay="1668"/>
                                          </p:stCondLst>
                                        </p:cTn>
                                        <p:tgtEl>
                                          <p:spTgt spid="13">
                                            <p:txEl>
                                              <p:pRg st="0" end="0"/>
                                            </p:txEl>
                                          </p:spTgt>
                                        </p:tgtEl>
                                      </p:cBhvr>
                                      <p:to x="100000" y="100000"/>
                                    </p:animScale>
                                    <p:animScale>
                                      <p:cBhvr>
                                        <p:cTn id="37" dur="26">
                                          <p:stCondLst>
                                            <p:cond delay="1808"/>
                                          </p:stCondLst>
                                        </p:cTn>
                                        <p:tgtEl>
                                          <p:spTgt spid="13">
                                            <p:txEl>
                                              <p:pRg st="0" end="0"/>
                                            </p:txEl>
                                          </p:spTgt>
                                        </p:tgtEl>
                                      </p:cBhvr>
                                      <p:to x="100000" y="95000"/>
                                    </p:animScale>
                                    <p:animScale>
                                      <p:cBhvr>
                                        <p:cTn id="38" dur="166" decel="50000">
                                          <p:stCondLst>
                                            <p:cond delay="1834"/>
                                          </p:stCondLst>
                                        </p:cTn>
                                        <p:tgtEl>
                                          <p:spTgt spid="13">
                                            <p:txEl>
                                              <p:pRg st="0" end="0"/>
                                            </p:txEl>
                                          </p:spTgt>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down)">
                                      <p:cBhvr>
                                        <p:cTn id="41" dur="580">
                                          <p:stCondLst>
                                            <p:cond delay="0"/>
                                          </p:stCondLst>
                                        </p:cTn>
                                        <p:tgtEl>
                                          <p:spTgt spid="2"/>
                                        </p:tgtEl>
                                      </p:cBhvr>
                                    </p:animEffect>
                                    <p:anim calcmode="lin" valueType="num">
                                      <p:cBhvr>
                                        <p:cTn id="42"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7" dur="26">
                                          <p:stCondLst>
                                            <p:cond delay="650"/>
                                          </p:stCondLst>
                                        </p:cTn>
                                        <p:tgtEl>
                                          <p:spTgt spid="2"/>
                                        </p:tgtEl>
                                      </p:cBhvr>
                                      <p:to x="100000" y="60000"/>
                                    </p:animScale>
                                    <p:animScale>
                                      <p:cBhvr>
                                        <p:cTn id="48" dur="166" decel="50000">
                                          <p:stCondLst>
                                            <p:cond delay="676"/>
                                          </p:stCondLst>
                                        </p:cTn>
                                        <p:tgtEl>
                                          <p:spTgt spid="2"/>
                                        </p:tgtEl>
                                      </p:cBhvr>
                                      <p:to x="100000" y="100000"/>
                                    </p:animScale>
                                    <p:animScale>
                                      <p:cBhvr>
                                        <p:cTn id="49" dur="26">
                                          <p:stCondLst>
                                            <p:cond delay="1312"/>
                                          </p:stCondLst>
                                        </p:cTn>
                                        <p:tgtEl>
                                          <p:spTgt spid="2"/>
                                        </p:tgtEl>
                                      </p:cBhvr>
                                      <p:to x="100000" y="80000"/>
                                    </p:animScale>
                                    <p:animScale>
                                      <p:cBhvr>
                                        <p:cTn id="50" dur="166" decel="50000">
                                          <p:stCondLst>
                                            <p:cond delay="1338"/>
                                          </p:stCondLst>
                                        </p:cTn>
                                        <p:tgtEl>
                                          <p:spTgt spid="2"/>
                                        </p:tgtEl>
                                      </p:cBhvr>
                                      <p:to x="100000" y="100000"/>
                                    </p:animScale>
                                    <p:animScale>
                                      <p:cBhvr>
                                        <p:cTn id="51" dur="26">
                                          <p:stCondLst>
                                            <p:cond delay="1642"/>
                                          </p:stCondLst>
                                        </p:cTn>
                                        <p:tgtEl>
                                          <p:spTgt spid="2"/>
                                        </p:tgtEl>
                                      </p:cBhvr>
                                      <p:to x="100000" y="90000"/>
                                    </p:animScale>
                                    <p:animScale>
                                      <p:cBhvr>
                                        <p:cTn id="52" dur="166" decel="50000">
                                          <p:stCondLst>
                                            <p:cond delay="1668"/>
                                          </p:stCondLst>
                                        </p:cTn>
                                        <p:tgtEl>
                                          <p:spTgt spid="2"/>
                                        </p:tgtEl>
                                      </p:cBhvr>
                                      <p:to x="100000" y="100000"/>
                                    </p:animScale>
                                    <p:animScale>
                                      <p:cBhvr>
                                        <p:cTn id="53" dur="26">
                                          <p:stCondLst>
                                            <p:cond delay="1808"/>
                                          </p:stCondLst>
                                        </p:cTn>
                                        <p:tgtEl>
                                          <p:spTgt spid="2"/>
                                        </p:tgtEl>
                                      </p:cBhvr>
                                      <p:to x="100000" y="95000"/>
                                    </p:animScale>
                                    <p:animScale>
                                      <p:cBhvr>
                                        <p:cTn id="54"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1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0AEDB3E-EF6D-403B-AC51-1CA3D88739F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4674" y="1108178"/>
            <a:ext cx="10762958" cy="5275384"/>
          </a:xfrm>
        </p:spPr>
      </p:pic>
      <p:sp>
        <p:nvSpPr>
          <p:cNvPr id="6" name="TextBox 5">
            <a:extLst>
              <a:ext uri="{FF2B5EF4-FFF2-40B4-BE49-F238E27FC236}">
                <a16:creationId xmlns:a16="http://schemas.microsoft.com/office/drawing/2014/main" id="{18F3A315-30E0-4BB3-940D-089689329C2D}"/>
              </a:ext>
            </a:extLst>
          </p:cNvPr>
          <p:cNvSpPr txBox="1"/>
          <p:nvPr/>
        </p:nvSpPr>
        <p:spPr>
          <a:xfrm>
            <a:off x="2956745" y="1760711"/>
            <a:ext cx="6458815" cy="3970318"/>
          </a:xfrm>
          <a:prstGeom prst="rect">
            <a:avLst/>
          </a:prstGeom>
          <a:noFill/>
        </p:spPr>
        <p:txBody>
          <a:bodyPr wrap="square" rtlCol="0">
            <a:spAutoFit/>
          </a:bodyPr>
          <a:lstStyle/>
          <a:p>
            <a:r>
              <a:rPr lang="en-US" sz="3600" dirty="0" smtClean="0">
                <a:solidFill>
                  <a:srgbClr val="181717"/>
                </a:solidFill>
                <a:effectLst/>
                <a:latin typeface="Ebrima" panose="02000000000000000000" pitchFamily="2" charset="0"/>
                <a:ea typeface="Ebrima" panose="02000000000000000000" pitchFamily="2" charset="0"/>
                <a:cs typeface="Ebrima" panose="02000000000000000000" pitchFamily="2" charset="0"/>
              </a:rPr>
              <a:t>Teks persuasi adalah teks yang diawali dengan argumen-argumen agar dapat menggiring </a:t>
            </a:r>
            <a:r>
              <a:rPr lang="en-US" sz="3600" dirty="0" smtClean="0">
                <a:solidFill>
                  <a:srgbClr val="181717"/>
                </a:solidFill>
                <a:latin typeface="Ebrima" panose="02000000000000000000" pitchFamily="2" charset="0"/>
                <a:ea typeface="Ebrima" panose="02000000000000000000" pitchFamily="2" charset="0"/>
                <a:cs typeface="Ebrima" panose="02000000000000000000" pitchFamily="2" charset="0"/>
              </a:rPr>
              <a:t>opini pembaca untuk menyetujui pendapat yang disampaikan oleh penulis.</a:t>
            </a:r>
            <a:endParaRPr lang="id-ID" sz="3600" dirty="0">
              <a:latin typeface="Ebrima" panose="02000000000000000000" pitchFamily="2" charset="0"/>
              <a:ea typeface="Ebrima" panose="02000000000000000000" pitchFamily="2" charset="0"/>
              <a:cs typeface="Ebrima" panose="02000000000000000000" pitchFamily="2"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23273" y="948519"/>
            <a:ext cx="2489200" cy="248920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7784206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0A328EA-6BC8-4DDD-AB15-7D31B1EE1C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632" y="0"/>
            <a:ext cx="11196735" cy="6858000"/>
          </a:xfrm>
          <a:prstGeom prst="rect">
            <a:avLst/>
          </a:prstGeom>
        </p:spPr>
      </p:pic>
      <p:sp>
        <p:nvSpPr>
          <p:cNvPr id="12" name="TextBox 11">
            <a:extLst>
              <a:ext uri="{FF2B5EF4-FFF2-40B4-BE49-F238E27FC236}">
                <a16:creationId xmlns:a16="http://schemas.microsoft.com/office/drawing/2014/main" id="{3E2016C1-4415-4F05-A7BE-99712CE07ABE}"/>
              </a:ext>
            </a:extLst>
          </p:cNvPr>
          <p:cNvSpPr txBox="1"/>
          <p:nvPr/>
        </p:nvSpPr>
        <p:spPr>
          <a:xfrm>
            <a:off x="1890118" y="1814843"/>
            <a:ext cx="8493649" cy="2554545"/>
          </a:xfrm>
          <a:prstGeom prst="rect">
            <a:avLst/>
          </a:prstGeom>
          <a:noFill/>
        </p:spPr>
        <p:txBody>
          <a:bodyPr wrap="square" rtlCol="0">
            <a:spAutoFit/>
          </a:bodyPr>
          <a:lstStyle/>
          <a:p>
            <a:pPr algn="ctr"/>
            <a:r>
              <a:rPr lang="en-US" sz="3200" b="0" i="0" u="none" strike="noStrike" baseline="0" dirty="0" smtClean="0">
                <a:solidFill>
                  <a:srgbClr val="000000"/>
                </a:solidFill>
                <a:latin typeface="Ebrima" panose="02000000000000000000" pitchFamily="2" charset="0"/>
                <a:ea typeface="Ebrima" panose="02000000000000000000" pitchFamily="2" charset="0"/>
                <a:cs typeface="Ebrima" panose="02000000000000000000" pitchFamily="2" charset="0"/>
              </a:rPr>
              <a:t>Teks persuasi menjadi sangat penting untuk</a:t>
            </a:r>
            <a:r>
              <a:rPr lang="en-US" sz="3200" b="0" i="0" u="none" strike="noStrike" dirty="0" smtClean="0">
                <a:solidFill>
                  <a:srgbClr val="000000"/>
                </a:solidFill>
                <a:latin typeface="Ebrima" panose="02000000000000000000" pitchFamily="2" charset="0"/>
                <a:ea typeface="Ebrima" panose="02000000000000000000" pitchFamily="2" charset="0"/>
                <a:cs typeface="Ebrima" panose="02000000000000000000" pitchFamily="2" charset="0"/>
              </a:rPr>
              <a:t> dipelajari. Salah satu manfaatnya, yaitu membawa publik untuk memberikan dukungan/setuju dengan pendapat, pernyataan, gagasan, ide, dan pemikiran.</a:t>
            </a:r>
            <a:endParaRPr lang="id-ID" sz="3200" dirty="0">
              <a:latin typeface="Ebrima" panose="02000000000000000000" pitchFamily="2" charset="0"/>
              <a:ea typeface="Ebrima" panose="02000000000000000000" pitchFamily="2" charset="0"/>
              <a:cs typeface="Ebrima" panose="02000000000000000000" pitchFamily="2"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0628" y="4086114"/>
            <a:ext cx="3883803" cy="29145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842390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2000" fill="hold"/>
                                        <p:tgtEl>
                                          <p:spTgt spid="12">
                                            <p:txEl>
                                              <p:pRg st="0" end="0"/>
                                            </p:txEl>
                                          </p:spTgt>
                                        </p:tgtEl>
                                        <p:attrNameLst>
                                          <p:attrName>ppt_w</p:attrName>
                                        </p:attrNameLst>
                                      </p:cBhvr>
                                      <p:tavLst>
                                        <p:tav tm="0">
                                          <p:val>
                                            <p:strVal val="#ppt_w+.3"/>
                                          </p:val>
                                        </p:tav>
                                        <p:tav tm="100000">
                                          <p:val>
                                            <p:strVal val="#ppt_w"/>
                                          </p:val>
                                        </p:tav>
                                      </p:tavLst>
                                    </p:anim>
                                    <p:anim calcmode="lin" valueType="num">
                                      <p:cBhvr>
                                        <p:cTn id="8" dur="2000" fill="hold"/>
                                        <p:tgtEl>
                                          <p:spTgt spid="12">
                                            <p:txEl>
                                              <p:pRg st="0" end="0"/>
                                            </p:txEl>
                                          </p:spTgt>
                                        </p:tgtEl>
                                        <p:attrNameLst>
                                          <p:attrName>ppt_h</p:attrName>
                                        </p:attrNameLst>
                                      </p:cBhvr>
                                      <p:tavLst>
                                        <p:tav tm="0">
                                          <p:val>
                                            <p:strVal val="#ppt_h"/>
                                          </p:val>
                                        </p:tav>
                                        <p:tav tm="100000">
                                          <p:val>
                                            <p:strVal val="#ppt_h"/>
                                          </p:val>
                                        </p:tav>
                                      </p:tavLst>
                                    </p:anim>
                                    <p:animEffect transition="in" filter="fade">
                                      <p:cBhvr>
                                        <p:cTn id="9" dur="2000"/>
                                        <p:tgtEl>
                                          <p:spTgt spid="1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52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anim calcmode="lin" valueType="num">
                                      <p:cBhvr>
                                        <p:cTn id="17" dur="500" fill="hold"/>
                                        <p:tgtEl>
                                          <p:spTgt spid="4"/>
                                        </p:tgtEl>
                                        <p:attrNameLst>
                                          <p:attrName>ppt_x</p:attrName>
                                        </p:attrNameLst>
                                      </p:cBhvr>
                                      <p:tavLst>
                                        <p:tav tm="0">
                                          <p:val>
                                            <p:fltVal val="0.5"/>
                                          </p:val>
                                        </p:tav>
                                        <p:tav tm="100000">
                                          <p:val>
                                            <p:strVal val="#ppt_x"/>
                                          </p:val>
                                        </p:tav>
                                      </p:tavLst>
                                    </p:anim>
                                    <p:anim calcmode="lin" valueType="num">
                                      <p:cBhvr>
                                        <p:cTn id="18" dur="500" fill="hold"/>
                                        <p:tgtEl>
                                          <p:spTgt spid="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0C9D3295-A58C-45B3-BE25-1DD987409D4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7472" y="914400"/>
            <a:ext cx="11393424" cy="5625497"/>
          </a:xfrm>
          <a:prstGeom prst="rect">
            <a:avLst/>
          </a:prstGeom>
          <a:ln>
            <a:noFill/>
          </a:ln>
          <a:effectLst>
            <a:softEdge rad="112500"/>
          </a:effectLst>
        </p:spPr>
      </p:pic>
      <p:grpSp>
        <p:nvGrpSpPr>
          <p:cNvPr id="6" name="Group 5"/>
          <p:cNvGrpSpPr/>
          <p:nvPr/>
        </p:nvGrpSpPr>
        <p:grpSpPr>
          <a:xfrm>
            <a:off x="842211" y="568922"/>
            <a:ext cx="4239930" cy="1981773"/>
            <a:chOff x="842211" y="568922"/>
            <a:chExt cx="4239930" cy="1981773"/>
          </a:xfrm>
        </p:grpSpPr>
        <p:sp>
          <p:nvSpPr>
            <p:cNvPr id="2" name="Rounded Rectangle 1"/>
            <p:cNvSpPr/>
            <p:nvPr/>
          </p:nvSpPr>
          <p:spPr>
            <a:xfrm>
              <a:off x="842211" y="1241946"/>
              <a:ext cx="4239930" cy="1308749"/>
            </a:xfrm>
            <a:prstGeom prst="roundRect">
              <a:avLst/>
            </a:prstGeom>
            <a:solidFill>
              <a:schemeClr val="accent6">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4"/>
            </a:fillRef>
            <a:effectRef idx="1">
              <a:schemeClr val="accent4"/>
            </a:effectRef>
            <a:fontRef idx="minor">
              <a:schemeClr val="lt1"/>
            </a:fontRef>
          </p:style>
          <p:txBody>
            <a:bodyPr rtlCol="0" anchor="ctr"/>
            <a:lstStyle/>
            <a:p>
              <a:pPr algn="ctr"/>
              <a:r>
                <a:rPr lang="en-US" sz="2000" dirty="0" smtClean="0">
                  <a:solidFill>
                    <a:schemeClr val="tx1"/>
                  </a:solidFill>
                  <a:latin typeface="Ebrima" panose="02000000000000000000" pitchFamily="2" charset="0"/>
                  <a:ea typeface="Ebrima" panose="02000000000000000000" pitchFamily="2" charset="0"/>
                  <a:cs typeface="Ebrima" panose="02000000000000000000" pitchFamily="2" charset="0"/>
                </a:rPr>
                <a:t>Ciri Kebahasaan Teks Persuasi</a:t>
              </a:r>
              <a:endParaRPr lang="en-US" sz="2000" dirty="0">
                <a:solidFill>
                  <a:schemeClr val="tx1"/>
                </a:solidFill>
                <a:latin typeface="Ebrima" panose="02000000000000000000" pitchFamily="2" charset="0"/>
                <a:ea typeface="Ebrima" panose="02000000000000000000" pitchFamily="2" charset="0"/>
                <a:cs typeface="Ebrima" panose="02000000000000000000" pitchFamily="2" charset="0"/>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3811" r="52377" b="48680"/>
            <a:stretch/>
          </p:blipFill>
          <p:spPr>
            <a:xfrm>
              <a:off x="2006842" y="568922"/>
              <a:ext cx="1694379" cy="1268472"/>
            </a:xfrm>
            <a:prstGeom prst="rect">
              <a:avLst/>
            </a:prstGeom>
          </p:spPr>
        </p:pic>
      </p:grpSp>
      <p:grpSp>
        <p:nvGrpSpPr>
          <p:cNvPr id="8" name="Group 7"/>
          <p:cNvGrpSpPr/>
          <p:nvPr/>
        </p:nvGrpSpPr>
        <p:grpSpPr>
          <a:xfrm>
            <a:off x="5548003" y="738259"/>
            <a:ext cx="6397179" cy="4714147"/>
            <a:chOff x="5533564" y="796316"/>
            <a:chExt cx="6397179" cy="4714147"/>
          </a:xfrm>
        </p:grpSpPr>
        <p:sp>
          <p:nvSpPr>
            <p:cNvPr id="3" name="Rounded Rectangle 2"/>
            <p:cNvSpPr/>
            <p:nvPr/>
          </p:nvSpPr>
          <p:spPr>
            <a:xfrm>
              <a:off x="5533564" y="1491916"/>
              <a:ext cx="5727031" cy="4018547"/>
            </a:xfrm>
            <a:prstGeom prst="roundRect">
              <a:avLst/>
            </a:prstGeom>
            <a:solidFill>
              <a:schemeClr val="accent1">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4"/>
            </a:fillRef>
            <a:effectRef idx="1">
              <a:schemeClr val="accent4"/>
            </a:effectRef>
            <a:fontRef idx="minor">
              <a:schemeClr val="lt1"/>
            </a:fontRef>
          </p:style>
          <p:txBody>
            <a:bodyPr rtlCol="0" anchor="ctr"/>
            <a:lstStyle/>
            <a:p>
              <a:pPr marL="285750" indent="-285750">
                <a:buFont typeface="Arial" panose="020B0604020202020204" pitchFamily="34" charset="0"/>
                <a:buChar char="•"/>
              </a:pPr>
              <a:r>
                <a:rPr lang="en-US" sz="2400" dirty="0" smtClean="0">
                  <a:solidFill>
                    <a:schemeClr val="tx1"/>
                  </a:solidFill>
                  <a:latin typeface="Ebrima" panose="02000000000000000000" pitchFamily="2" charset="0"/>
                  <a:ea typeface="Ebrima" panose="02000000000000000000" pitchFamily="2" charset="0"/>
                  <a:cs typeface="Ebrima" panose="02000000000000000000" pitchFamily="2" charset="0"/>
                </a:rPr>
                <a:t>Kata-kata istilah &amp; kata-kata teknis yang terkait topik.</a:t>
              </a:r>
            </a:p>
            <a:p>
              <a:pPr marL="285750" indent="-285750">
                <a:buFont typeface="Arial" panose="020B0604020202020204" pitchFamily="34" charset="0"/>
                <a:buChar char="•"/>
              </a:pPr>
              <a:r>
                <a:rPr lang="en-US" sz="2400" dirty="0" smtClean="0">
                  <a:solidFill>
                    <a:schemeClr val="tx1"/>
                  </a:solidFill>
                  <a:latin typeface="Ebrima" panose="02000000000000000000" pitchFamily="2" charset="0"/>
                  <a:ea typeface="Ebrima" panose="02000000000000000000" pitchFamily="2" charset="0"/>
                  <a:cs typeface="Ebrima" panose="02000000000000000000" pitchFamily="2" charset="0"/>
                </a:rPr>
                <a:t>Konjungsi argumentatif </a:t>
              </a:r>
              <a:r>
                <a:rPr lang="en-US" sz="2400" i="1" dirty="0" smtClean="0">
                  <a:solidFill>
                    <a:schemeClr val="tx1"/>
                  </a:solidFill>
                  <a:latin typeface="Ebrima" panose="02000000000000000000" pitchFamily="2" charset="0"/>
                  <a:ea typeface="Ebrima" panose="02000000000000000000" pitchFamily="2" charset="0"/>
                  <a:cs typeface="Ebrima" panose="02000000000000000000" pitchFamily="2" charset="0"/>
                </a:rPr>
                <a:t>(sebab, karena, akibat, dsb</a:t>
              </a:r>
              <a:r>
                <a:rPr lang="en-US" sz="2400" dirty="0" smtClean="0">
                  <a:solidFill>
                    <a:schemeClr val="tx1"/>
                  </a:solidFill>
                  <a:latin typeface="Ebrima" panose="02000000000000000000" pitchFamily="2" charset="0"/>
                  <a:ea typeface="Ebrima" panose="02000000000000000000" pitchFamily="2" charset="0"/>
                  <a:cs typeface="Ebrima" panose="02000000000000000000" pitchFamily="2" charset="0"/>
                </a:rPr>
                <a:t>)</a:t>
              </a:r>
              <a:r>
                <a:rPr lang="en-US" sz="2400" i="1" dirty="0" smtClean="0">
                  <a:solidFill>
                    <a:schemeClr val="tx1"/>
                  </a:solidFill>
                  <a:latin typeface="Ebrima" panose="02000000000000000000" pitchFamily="2" charset="0"/>
                  <a:ea typeface="Ebrima" panose="02000000000000000000" pitchFamily="2" charset="0"/>
                  <a:cs typeface="Ebrima" panose="02000000000000000000" pitchFamily="2" charset="0"/>
                </a:rPr>
                <a:t>.</a:t>
              </a:r>
            </a:p>
            <a:p>
              <a:pPr marL="285750" indent="-285750">
                <a:buFont typeface="Arial" panose="020B0604020202020204" pitchFamily="34" charset="0"/>
                <a:buChar char="•"/>
              </a:pPr>
              <a:r>
                <a:rPr lang="en-US" sz="2400" dirty="0" smtClean="0">
                  <a:solidFill>
                    <a:schemeClr val="tx1"/>
                  </a:solidFill>
                  <a:latin typeface="Ebrima" panose="02000000000000000000" pitchFamily="2" charset="0"/>
                  <a:ea typeface="Ebrima" panose="02000000000000000000" pitchFamily="2" charset="0"/>
                  <a:cs typeface="Ebrima" panose="02000000000000000000" pitchFamily="2" charset="0"/>
                </a:rPr>
                <a:t>Kata </a:t>
              </a:r>
              <a:r>
                <a:rPr lang="en-US" sz="2400" dirty="0" err="1" smtClean="0">
                  <a:solidFill>
                    <a:schemeClr val="tx1"/>
                  </a:solidFill>
                  <a:latin typeface="Ebrima" panose="02000000000000000000" pitchFamily="2" charset="0"/>
                  <a:ea typeface="Ebrima" panose="02000000000000000000" pitchFamily="2" charset="0"/>
                  <a:cs typeface="Ebrima" panose="02000000000000000000" pitchFamily="2" charset="0"/>
                </a:rPr>
                <a:t>perujuk</a:t>
              </a:r>
              <a:r>
                <a:rPr lang="en-US" sz="2400" dirty="0" smtClean="0">
                  <a:solidFill>
                    <a:schemeClr val="tx1"/>
                  </a:solidFill>
                  <a:latin typeface="Ebrima" panose="02000000000000000000" pitchFamily="2" charset="0"/>
                  <a:ea typeface="Ebrima" panose="02000000000000000000" pitchFamily="2" charset="0"/>
                  <a:cs typeface="Ebrima" panose="02000000000000000000" pitchFamily="2" charset="0"/>
                </a:rPr>
                <a:t> (</a:t>
              </a:r>
              <a:r>
                <a:rPr lang="en-US" sz="2400" i="1" dirty="0" smtClean="0">
                  <a:solidFill>
                    <a:schemeClr val="tx1"/>
                  </a:solidFill>
                  <a:latin typeface="Ebrima" panose="02000000000000000000" pitchFamily="2" charset="0"/>
                  <a:ea typeface="Ebrima" panose="02000000000000000000" pitchFamily="2" charset="0"/>
                  <a:cs typeface="Ebrima" panose="02000000000000000000" pitchFamily="2" charset="0"/>
                </a:rPr>
                <a:t>merujuk pada…, dsb</a:t>
              </a:r>
              <a:r>
                <a:rPr lang="en-US" sz="2400" dirty="0" smtClean="0">
                  <a:solidFill>
                    <a:schemeClr val="tx1"/>
                  </a:solidFill>
                  <a:latin typeface="Ebrima" panose="02000000000000000000" pitchFamily="2" charset="0"/>
                  <a:ea typeface="Ebrima" panose="02000000000000000000" pitchFamily="2" charset="0"/>
                  <a:cs typeface="Ebrima" panose="02000000000000000000" pitchFamily="2" charset="0"/>
                </a:rPr>
                <a:t>) .</a:t>
              </a:r>
            </a:p>
            <a:p>
              <a:pPr marL="285750" indent="-285750">
                <a:buFont typeface="Arial" panose="020B0604020202020204" pitchFamily="34" charset="0"/>
                <a:buChar char="•"/>
              </a:pPr>
              <a:r>
                <a:rPr lang="en-US" sz="2400" dirty="0" smtClean="0">
                  <a:solidFill>
                    <a:schemeClr val="tx1"/>
                  </a:solidFill>
                  <a:latin typeface="Ebrima" panose="02000000000000000000" pitchFamily="2" charset="0"/>
                  <a:ea typeface="Ebrima" panose="02000000000000000000" pitchFamily="2" charset="0"/>
                  <a:cs typeface="Ebrima" panose="02000000000000000000" pitchFamily="2" charset="0"/>
                </a:rPr>
                <a:t>Kata imperatif persuasif (</a:t>
              </a:r>
              <a:r>
                <a:rPr lang="en-US" sz="2400" i="1" dirty="0" smtClean="0">
                  <a:solidFill>
                    <a:schemeClr val="tx1"/>
                  </a:solidFill>
                  <a:latin typeface="Ebrima" panose="02000000000000000000" pitchFamily="2" charset="0"/>
                  <a:ea typeface="Ebrima" panose="02000000000000000000" pitchFamily="2" charset="0"/>
                  <a:cs typeface="Ebrima" panose="02000000000000000000" pitchFamily="2" charset="0"/>
                </a:rPr>
                <a:t>ayolah, marilah, dsb</a:t>
              </a:r>
              <a:r>
                <a:rPr lang="en-US" sz="2400" dirty="0" smtClean="0">
                  <a:solidFill>
                    <a:schemeClr val="tx1"/>
                  </a:solidFill>
                  <a:latin typeface="Ebrima" panose="02000000000000000000" pitchFamily="2" charset="0"/>
                  <a:ea typeface="Ebrima" panose="02000000000000000000" pitchFamily="2" charset="0"/>
                  <a:cs typeface="Ebrima" panose="02000000000000000000" pitchFamily="2" charset="0"/>
                </a:rPr>
                <a:t>)</a:t>
              </a:r>
              <a:r>
                <a:rPr lang="en-US" sz="2400" dirty="0" smtClean="0">
                  <a:solidFill>
                    <a:schemeClr val="tx1"/>
                  </a:solidFill>
                  <a:latin typeface="Ebrima" panose="02000000000000000000" pitchFamily="2" charset="0"/>
                  <a:ea typeface="Ebrima" panose="02000000000000000000" pitchFamily="2" charset="0"/>
                  <a:cs typeface="Ebrima" panose="02000000000000000000" pitchFamily="2" charset="0"/>
                </a:rPr>
                <a:t> .</a:t>
              </a:r>
              <a:endParaRPr lang="en-US" sz="2400" dirty="0">
                <a:solidFill>
                  <a:schemeClr val="tx1"/>
                </a:solidFill>
                <a:latin typeface="Ebrima" panose="02000000000000000000" pitchFamily="2" charset="0"/>
                <a:ea typeface="Ebrima" panose="02000000000000000000" pitchFamily="2" charset="0"/>
                <a:cs typeface="Ebrima" panose="02000000000000000000" pitchFamily="2" charset="0"/>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55017" t="51320"/>
            <a:stretch/>
          </p:blipFill>
          <p:spPr>
            <a:xfrm>
              <a:off x="9770515" y="796316"/>
              <a:ext cx="2160228" cy="1754379"/>
            </a:xfrm>
            <a:prstGeom prst="rect">
              <a:avLst/>
            </a:prstGeom>
          </p:spPr>
        </p:pic>
      </p:grpSp>
    </p:spTree>
    <p:extLst>
      <p:ext uri="{BB962C8B-B14F-4D97-AF65-F5344CB8AC3E}">
        <p14:creationId xmlns:p14="http://schemas.microsoft.com/office/powerpoint/2010/main" val="7936659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2"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E1F07-0CBB-407E-8309-E0D0AC2F589E}"/>
              </a:ext>
            </a:extLst>
          </p:cNvPr>
          <p:cNvSpPr>
            <a:spLocks noGrp="1"/>
          </p:cNvSpPr>
          <p:nvPr>
            <p:ph type="title"/>
          </p:nvPr>
        </p:nvSpPr>
        <p:spPr>
          <a:xfrm>
            <a:off x="838200" y="556339"/>
            <a:ext cx="10515600" cy="1325563"/>
          </a:xfrm>
        </p:spPr>
        <p:txBody>
          <a:bodyPr/>
          <a:lstStyle/>
          <a:p>
            <a:r>
              <a:rPr lang="en-GB" b="1" dirty="0">
                <a:latin typeface="Adobe Caslon Pro Bold" panose="0205070206050A020403" pitchFamily="18" charset="0"/>
                <a:cs typeface="Arial" panose="020B0604020202020204" pitchFamily="34" charset="0"/>
              </a:rPr>
              <a:t>S</a:t>
            </a:r>
            <a:r>
              <a:rPr lang="id-ID" b="1" dirty="0" err="1">
                <a:latin typeface="Adobe Caslon Pro Bold" panose="0205070206050A020403" pitchFamily="18" charset="0"/>
                <a:cs typeface="Arial" panose="020B0604020202020204" pitchFamily="34" charset="0"/>
              </a:rPr>
              <a:t>truktur</a:t>
            </a:r>
            <a:r>
              <a:rPr lang="id-ID" b="1" dirty="0">
                <a:latin typeface="Adobe Caslon Pro Bold" panose="0205070206050A020403" pitchFamily="18" charset="0"/>
                <a:cs typeface="Arial" panose="020B0604020202020204" pitchFamily="34" charset="0"/>
              </a:rPr>
              <a:t> </a:t>
            </a:r>
            <a:r>
              <a:rPr lang="en-GB" b="1" dirty="0">
                <a:latin typeface="Adobe Caslon Pro Bold" panose="0205070206050A020403" pitchFamily="18" charset="0"/>
                <a:cs typeface="Arial" panose="020B0604020202020204" pitchFamily="34" charset="0"/>
              </a:rPr>
              <a:t>T</a:t>
            </a:r>
            <a:r>
              <a:rPr lang="id-ID" b="1" dirty="0">
                <a:latin typeface="Adobe Caslon Pro Bold" panose="0205070206050A020403" pitchFamily="18" charset="0"/>
                <a:cs typeface="Arial" panose="020B0604020202020204" pitchFamily="34" charset="0"/>
              </a:rPr>
              <a:t>eks</a:t>
            </a:r>
            <a:r>
              <a:rPr lang="en-GB" b="1" dirty="0">
                <a:latin typeface="Adobe Caslon Pro Bold" panose="0205070206050A020403" pitchFamily="18" charset="0"/>
                <a:cs typeface="Arial" panose="020B0604020202020204" pitchFamily="34" charset="0"/>
              </a:rPr>
              <a:t> </a:t>
            </a:r>
            <a:r>
              <a:rPr lang="en-GB" b="1" dirty="0" smtClean="0">
                <a:latin typeface="Adobe Caslon Pro Bold" panose="0205070206050A020403" pitchFamily="18" charset="0"/>
                <a:cs typeface="Arial" panose="020B0604020202020204" pitchFamily="34" charset="0"/>
              </a:rPr>
              <a:t>Persuasi</a:t>
            </a:r>
            <a:endParaRPr lang="id-ID" b="1" dirty="0">
              <a:latin typeface="Adobe Caslon Pro Bold" panose="0205070206050A020403" pitchFamily="18" charset="0"/>
              <a:cs typeface="Arial" panose="020B0604020202020204" pitchFamily="34" charset="0"/>
            </a:endParaRPr>
          </a:p>
        </p:txBody>
      </p:sp>
      <p:sp>
        <p:nvSpPr>
          <p:cNvPr id="5" name="Freeform 4"/>
          <p:cNvSpPr/>
          <p:nvPr/>
        </p:nvSpPr>
        <p:spPr>
          <a:xfrm>
            <a:off x="838200" y="1825625"/>
            <a:ext cx="8938260" cy="1305401"/>
          </a:xfrm>
          <a:custGeom>
            <a:avLst/>
            <a:gdLst>
              <a:gd name="connsiteX0" fmla="*/ 0 w 8938260"/>
              <a:gd name="connsiteY0" fmla="*/ 130540 h 1305401"/>
              <a:gd name="connsiteX1" fmla="*/ 130540 w 8938260"/>
              <a:gd name="connsiteY1" fmla="*/ 0 h 1305401"/>
              <a:gd name="connsiteX2" fmla="*/ 8807720 w 8938260"/>
              <a:gd name="connsiteY2" fmla="*/ 0 h 1305401"/>
              <a:gd name="connsiteX3" fmla="*/ 8938260 w 8938260"/>
              <a:gd name="connsiteY3" fmla="*/ 130540 h 1305401"/>
              <a:gd name="connsiteX4" fmla="*/ 8938260 w 8938260"/>
              <a:gd name="connsiteY4" fmla="*/ 1174861 h 1305401"/>
              <a:gd name="connsiteX5" fmla="*/ 8807720 w 8938260"/>
              <a:gd name="connsiteY5" fmla="*/ 1305401 h 1305401"/>
              <a:gd name="connsiteX6" fmla="*/ 130540 w 8938260"/>
              <a:gd name="connsiteY6" fmla="*/ 1305401 h 1305401"/>
              <a:gd name="connsiteX7" fmla="*/ 0 w 8938260"/>
              <a:gd name="connsiteY7" fmla="*/ 1174861 h 1305401"/>
              <a:gd name="connsiteX8" fmla="*/ 0 w 8938260"/>
              <a:gd name="connsiteY8" fmla="*/ 130540 h 1305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38260" h="1305401">
                <a:moveTo>
                  <a:pt x="0" y="130540"/>
                </a:moveTo>
                <a:cubicBezTo>
                  <a:pt x="0" y="58445"/>
                  <a:pt x="58445" y="0"/>
                  <a:pt x="130540" y="0"/>
                </a:cubicBezTo>
                <a:lnTo>
                  <a:pt x="8807720" y="0"/>
                </a:lnTo>
                <a:cubicBezTo>
                  <a:pt x="8879815" y="0"/>
                  <a:pt x="8938260" y="58445"/>
                  <a:pt x="8938260" y="130540"/>
                </a:cubicBezTo>
                <a:lnTo>
                  <a:pt x="8938260" y="1174861"/>
                </a:lnTo>
                <a:cubicBezTo>
                  <a:pt x="8938260" y="1246956"/>
                  <a:pt x="8879815" y="1305401"/>
                  <a:pt x="8807720" y="1305401"/>
                </a:cubicBezTo>
                <a:lnTo>
                  <a:pt x="130540" y="1305401"/>
                </a:lnTo>
                <a:cubicBezTo>
                  <a:pt x="58445" y="1305401"/>
                  <a:pt x="0" y="1246956"/>
                  <a:pt x="0" y="1174861"/>
                </a:cubicBezTo>
                <a:lnTo>
                  <a:pt x="0" y="130540"/>
                </a:lnTo>
                <a:close/>
              </a:path>
            </a:pathLst>
          </a:cu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spcFirstLastPara="0" vert="horz" wrap="square" lIns="110624" tIns="110624" rIns="1442787" bIns="110624" numCol="1" spcCol="1270" anchor="ctr" anchorCtr="0">
            <a:noAutofit/>
          </a:bodyPr>
          <a:lstStyle/>
          <a:p>
            <a:pPr lvl="0" algn="l" defTabSz="844550">
              <a:lnSpc>
                <a:spcPct val="90000"/>
              </a:lnSpc>
              <a:spcBef>
                <a:spcPct val="0"/>
              </a:spcBef>
              <a:spcAft>
                <a:spcPct val="35000"/>
              </a:spcAft>
              <a:buClr>
                <a:srgbClr val="181717"/>
              </a:buClr>
              <a:buSzPts val="1100"/>
              <a:buFont typeface="+mj-lt"/>
              <a:buNone/>
            </a:pPr>
            <a:r>
              <a:rPr lang="en-US" sz="1900" b="1" dirty="0" smtClean="0"/>
              <a:t>Pengenalan isu (pengantar permasalahan)</a:t>
            </a:r>
            <a:r>
              <a:rPr lang="en-US" sz="1900" dirty="0" smtClean="0"/>
              <a:t>, berisi sebuah paragraf pengantar mengenai topik yang akan menjadi pembahasan.</a:t>
            </a:r>
            <a:endParaRPr lang="id-ID" sz="1900" b="1" u="none" kern="1200" dirty="0">
              <a:uFillTx/>
            </a:endParaRPr>
          </a:p>
        </p:txBody>
      </p:sp>
      <p:sp>
        <p:nvSpPr>
          <p:cNvPr id="6" name="Freeform 5"/>
          <p:cNvSpPr/>
          <p:nvPr/>
        </p:nvSpPr>
        <p:spPr>
          <a:xfrm>
            <a:off x="1626869" y="3348593"/>
            <a:ext cx="8938260" cy="1305401"/>
          </a:xfrm>
          <a:custGeom>
            <a:avLst/>
            <a:gdLst>
              <a:gd name="connsiteX0" fmla="*/ 0 w 8938260"/>
              <a:gd name="connsiteY0" fmla="*/ 130540 h 1305401"/>
              <a:gd name="connsiteX1" fmla="*/ 130540 w 8938260"/>
              <a:gd name="connsiteY1" fmla="*/ 0 h 1305401"/>
              <a:gd name="connsiteX2" fmla="*/ 8807720 w 8938260"/>
              <a:gd name="connsiteY2" fmla="*/ 0 h 1305401"/>
              <a:gd name="connsiteX3" fmla="*/ 8938260 w 8938260"/>
              <a:gd name="connsiteY3" fmla="*/ 130540 h 1305401"/>
              <a:gd name="connsiteX4" fmla="*/ 8938260 w 8938260"/>
              <a:gd name="connsiteY4" fmla="*/ 1174861 h 1305401"/>
              <a:gd name="connsiteX5" fmla="*/ 8807720 w 8938260"/>
              <a:gd name="connsiteY5" fmla="*/ 1305401 h 1305401"/>
              <a:gd name="connsiteX6" fmla="*/ 130540 w 8938260"/>
              <a:gd name="connsiteY6" fmla="*/ 1305401 h 1305401"/>
              <a:gd name="connsiteX7" fmla="*/ 0 w 8938260"/>
              <a:gd name="connsiteY7" fmla="*/ 1174861 h 1305401"/>
              <a:gd name="connsiteX8" fmla="*/ 0 w 8938260"/>
              <a:gd name="connsiteY8" fmla="*/ 130540 h 1305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38260" h="1305401">
                <a:moveTo>
                  <a:pt x="0" y="130540"/>
                </a:moveTo>
                <a:cubicBezTo>
                  <a:pt x="0" y="58445"/>
                  <a:pt x="58445" y="0"/>
                  <a:pt x="130540" y="0"/>
                </a:cubicBezTo>
                <a:lnTo>
                  <a:pt x="8807720" y="0"/>
                </a:lnTo>
                <a:cubicBezTo>
                  <a:pt x="8879815" y="0"/>
                  <a:pt x="8938260" y="58445"/>
                  <a:pt x="8938260" y="130540"/>
                </a:cubicBezTo>
                <a:lnTo>
                  <a:pt x="8938260" y="1174861"/>
                </a:lnTo>
                <a:cubicBezTo>
                  <a:pt x="8938260" y="1246956"/>
                  <a:pt x="8879815" y="1305401"/>
                  <a:pt x="8807720" y="1305401"/>
                </a:cubicBezTo>
                <a:lnTo>
                  <a:pt x="130540" y="1305401"/>
                </a:lnTo>
                <a:cubicBezTo>
                  <a:pt x="58445" y="1305401"/>
                  <a:pt x="0" y="1246956"/>
                  <a:pt x="0" y="1174861"/>
                </a:cubicBezTo>
                <a:lnTo>
                  <a:pt x="0" y="130540"/>
                </a:lnTo>
                <a:close/>
              </a:path>
            </a:pathLst>
          </a:cu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spcFirstLastPara="0" vert="horz" wrap="square" lIns="110624" tIns="110624" rIns="1747805" bIns="110624" numCol="1" spcCol="1270" anchor="ctr" anchorCtr="0">
            <a:noAutofit/>
          </a:bodyPr>
          <a:lstStyle/>
          <a:p>
            <a:pPr lvl="0" algn="l" defTabSz="844550">
              <a:lnSpc>
                <a:spcPct val="90000"/>
              </a:lnSpc>
              <a:spcBef>
                <a:spcPct val="0"/>
              </a:spcBef>
              <a:spcAft>
                <a:spcPct val="35000"/>
              </a:spcAft>
              <a:buClr>
                <a:srgbClr val="181717"/>
              </a:buClr>
              <a:buSzPts val="1100"/>
              <a:buFont typeface="+mj-lt"/>
              <a:buNone/>
            </a:pPr>
            <a:r>
              <a:rPr lang="en-US" sz="1900" b="1" dirty="0" smtClean="0"/>
              <a:t>Argumen</a:t>
            </a:r>
            <a:r>
              <a:rPr lang="en-US" sz="1900" dirty="0" smtClean="0"/>
              <a:t>, berisi rangkaian argumen berupa fakta-fakta, data-data, alasan, atau pernyataan penulis.</a:t>
            </a:r>
            <a:endParaRPr lang="id-ID" sz="1900" b="1" kern="1200" dirty="0"/>
          </a:p>
        </p:txBody>
      </p:sp>
      <p:sp>
        <p:nvSpPr>
          <p:cNvPr id="7" name="Freeform 6"/>
          <p:cNvSpPr/>
          <p:nvPr/>
        </p:nvSpPr>
        <p:spPr>
          <a:xfrm>
            <a:off x="2415539" y="4871561"/>
            <a:ext cx="8938260" cy="1305401"/>
          </a:xfrm>
          <a:custGeom>
            <a:avLst/>
            <a:gdLst>
              <a:gd name="connsiteX0" fmla="*/ 0 w 8938260"/>
              <a:gd name="connsiteY0" fmla="*/ 130540 h 1305401"/>
              <a:gd name="connsiteX1" fmla="*/ 130540 w 8938260"/>
              <a:gd name="connsiteY1" fmla="*/ 0 h 1305401"/>
              <a:gd name="connsiteX2" fmla="*/ 8807720 w 8938260"/>
              <a:gd name="connsiteY2" fmla="*/ 0 h 1305401"/>
              <a:gd name="connsiteX3" fmla="*/ 8938260 w 8938260"/>
              <a:gd name="connsiteY3" fmla="*/ 130540 h 1305401"/>
              <a:gd name="connsiteX4" fmla="*/ 8938260 w 8938260"/>
              <a:gd name="connsiteY4" fmla="*/ 1174861 h 1305401"/>
              <a:gd name="connsiteX5" fmla="*/ 8807720 w 8938260"/>
              <a:gd name="connsiteY5" fmla="*/ 1305401 h 1305401"/>
              <a:gd name="connsiteX6" fmla="*/ 130540 w 8938260"/>
              <a:gd name="connsiteY6" fmla="*/ 1305401 h 1305401"/>
              <a:gd name="connsiteX7" fmla="*/ 0 w 8938260"/>
              <a:gd name="connsiteY7" fmla="*/ 1174861 h 1305401"/>
              <a:gd name="connsiteX8" fmla="*/ 0 w 8938260"/>
              <a:gd name="connsiteY8" fmla="*/ 130540 h 1305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38260" h="1305401">
                <a:moveTo>
                  <a:pt x="0" y="130540"/>
                </a:moveTo>
                <a:cubicBezTo>
                  <a:pt x="0" y="58445"/>
                  <a:pt x="58445" y="0"/>
                  <a:pt x="130540" y="0"/>
                </a:cubicBezTo>
                <a:lnTo>
                  <a:pt x="8807720" y="0"/>
                </a:lnTo>
                <a:cubicBezTo>
                  <a:pt x="8879815" y="0"/>
                  <a:pt x="8938260" y="58445"/>
                  <a:pt x="8938260" y="130540"/>
                </a:cubicBezTo>
                <a:lnTo>
                  <a:pt x="8938260" y="1174861"/>
                </a:lnTo>
                <a:cubicBezTo>
                  <a:pt x="8938260" y="1246956"/>
                  <a:pt x="8879815" y="1305401"/>
                  <a:pt x="8807720" y="1305401"/>
                </a:cubicBezTo>
                <a:lnTo>
                  <a:pt x="130540" y="1305401"/>
                </a:lnTo>
                <a:cubicBezTo>
                  <a:pt x="58445" y="1305401"/>
                  <a:pt x="0" y="1246956"/>
                  <a:pt x="0" y="1174861"/>
                </a:cubicBezTo>
                <a:lnTo>
                  <a:pt x="0" y="130540"/>
                </a:lnTo>
                <a:close/>
              </a:path>
            </a:pathLst>
          </a:cu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spcFirstLastPara="0" vert="horz" wrap="square" lIns="110624" tIns="110624" rIns="1747805" bIns="110624" numCol="1" spcCol="1270" anchor="ctr" anchorCtr="0">
            <a:noAutofit/>
          </a:bodyPr>
          <a:lstStyle/>
          <a:p>
            <a:pPr lvl="0" algn="l" defTabSz="844550">
              <a:lnSpc>
                <a:spcPct val="90000"/>
              </a:lnSpc>
              <a:spcBef>
                <a:spcPct val="0"/>
              </a:spcBef>
              <a:spcAft>
                <a:spcPct val="35000"/>
              </a:spcAft>
              <a:buClr>
                <a:srgbClr val="181717"/>
              </a:buClr>
              <a:buSzPts val="1100"/>
              <a:buFont typeface="+mj-lt"/>
              <a:buNone/>
            </a:pPr>
            <a:r>
              <a:rPr lang="en-US" sz="1900" b="1" dirty="0" smtClean="0"/>
              <a:t>Ajakan</a:t>
            </a:r>
            <a:r>
              <a:rPr lang="en-US" sz="1900" dirty="0" smtClean="0"/>
              <a:t>, berisi ajakan, imbauan, saran, atau dorongan kepada pembaca untuk melakukan hal yang diinginkan oleh penulis.</a:t>
            </a:r>
            <a:endParaRPr lang="id-ID" sz="1900" b="1" kern="1200" dirty="0"/>
          </a:p>
        </p:txBody>
      </p:sp>
      <p:sp>
        <p:nvSpPr>
          <p:cNvPr id="8" name="Freeform 7"/>
          <p:cNvSpPr/>
          <p:nvPr/>
        </p:nvSpPr>
        <p:spPr>
          <a:xfrm>
            <a:off x="8927949" y="2815554"/>
            <a:ext cx="848510" cy="848510"/>
          </a:xfrm>
          <a:custGeom>
            <a:avLst/>
            <a:gdLst>
              <a:gd name="connsiteX0" fmla="*/ 0 w 848510"/>
              <a:gd name="connsiteY0" fmla="*/ 466681 h 848510"/>
              <a:gd name="connsiteX1" fmla="*/ 190915 w 848510"/>
              <a:gd name="connsiteY1" fmla="*/ 466681 h 848510"/>
              <a:gd name="connsiteX2" fmla="*/ 190915 w 848510"/>
              <a:gd name="connsiteY2" fmla="*/ 0 h 848510"/>
              <a:gd name="connsiteX3" fmla="*/ 657595 w 848510"/>
              <a:gd name="connsiteY3" fmla="*/ 0 h 848510"/>
              <a:gd name="connsiteX4" fmla="*/ 657595 w 848510"/>
              <a:gd name="connsiteY4" fmla="*/ 466681 h 848510"/>
              <a:gd name="connsiteX5" fmla="*/ 848510 w 848510"/>
              <a:gd name="connsiteY5" fmla="*/ 466681 h 848510"/>
              <a:gd name="connsiteX6" fmla="*/ 424255 w 848510"/>
              <a:gd name="connsiteY6" fmla="*/ 848510 h 848510"/>
              <a:gd name="connsiteX7" fmla="*/ 0 w 848510"/>
              <a:gd name="connsiteY7" fmla="*/ 466681 h 84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8510" h="848510">
                <a:moveTo>
                  <a:pt x="0" y="466681"/>
                </a:moveTo>
                <a:lnTo>
                  <a:pt x="190915" y="466681"/>
                </a:lnTo>
                <a:lnTo>
                  <a:pt x="190915" y="0"/>
                </a:lnTo>
                <a:lnTo>
                  <a:pt x="657595" y="0"/>
                </a:lnTo>
                <a:lnTo>
                  <a:pt x="657595" y="466681"/>
                </a:lnTo>
                <a:lnTo>
                  <a:pt x="848510" y="466681"/>
                </a:lnTo>
                <a:lnTo>
                  <a:pt x="424255" y="848510"/>
                </a:lnTo>
                <a:lnTo>
                  <a:pt x="0" y="466681"/>
                </a:lnTo>
                <a:close/>
              </a:path>
            </a:pathLst>
          </a:custGeom>
        </p:spPr>
        <p:style>
          <a:lnRef idx="1">
            <a:schemeClr val="dk2">
              <a:alpha val="90000"/>
              <a:tint val="40000"/>
              <a:hueOff val="0"/>
              <a:satOff val="0"/>
              <a:lumOff val="0"/>
              <a:alphaOff val="0"/>
            </a:schemeClr>
          </a:lnRef>
          <a:fillRef idx="1">
            <a:schemeClr val="dk2">
              <a:alpha val="90000"/>
              <a:tint val="40000"/>
              <a:hueOff val="0"/>
              <a:satOff val="0"/>
              <a:lumOff val="0"/>
              <a:alphaOff val="0"/>
            </a:schemeClr>
          </a:fillRef>
          <a:effectRef idx="2">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36635" tIns="45720" rIns="236635" bIns="255726" numCol="1" spcCol="1270" anchor="ctr" anchorCtr="0">
            <a:noAutofit/>
          </a:bodyPr>
          <a:lstStyle/>
          <a:p>
            <a:pPr lvl="0" algn="ctr" defTabSz="1600200">
              <a:lnSpc>
                <a:spcPct val="90000"/>
              </a:lnSpc>
              <a:spcBef>
                <a:spcPct val="0"/>
              </a:spcBef>
              <a:spcAft>
                <a:spcPct val="35000"/>
              </a:spcAft>
            </a:pPr>
            <a:endParaRPr lang="id-ID" sz="3600" kern="1200"/>
          </a:p>
        </p:txBody>
      </p:sp>
      <p:sp>
        <p:nvSpPr>
          <p:cNvPr id="9" name="Freeform 8"/>
          <p:cNvSpPr/>
          <p:nvPr/>
        </p:nvSpPr>
        <p:spPr>
          <a:xfrm>
            <a:off x="9716619" y="4329820"/>
            <a:ext cx="848510" cy="848510"/>
          </a:xfrm>
          <a:custGeom>
            <a:avLst/>
            <a:gdLst>
              <a:gd name="connsiteX0" fmla="*/ 0 w 848510"/>
              <a:gd name="connsiteY0" fmla="*/ 466681 h 848510"/>
              <a:gd name="connsiteX1" fmla="*/ 190915 w 848510"/>
              <a:gd name="connsiteY1" fmla="*/ 466681 h 848510"/>
              <a:gd name="connsiteX2" fmla="*/ 190915 w 848510"/>
              <a:gd name="connsiteY2" fmla="*/ 0 h 848510"/>
              <a:gd name="connsiteX3" fmla="*/ 657595 w 848510"/>
              <a:gd name="connsiteY3" fmla="*/ 0 h 848510"/>
              <a:gd name="connsiteX4" fmla="*/ 657595 w 848510"/>
              <a:gd name="connsiteY4" fmla="*/ 466681 h 848510"/>
              <a:gd name="connsiteX5" fmla="*/ 848510 w 848510"/>
              <a:gd name="connsiteY5" fmla="*/ 466681 h 848510"/>
              <a:gd name="connsiteX6" fmla="*/ 424255 w 848510"/>
              <a:gd name="connsiteY6" fmla="*/ 848510 h 848510"/>
              <a:gd name="connsiteX7" fmla="*/ 0 w 848510"/>
              <a:gd name="connsiteY7" fmla="*/ 466681 h 84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8510" h="848510">
                <a:moveTo>
                  <a:pt x="0" y="466681"/>
                </a:moveTo>
                <a:lnTo>
                  <a:pt x="190915" y="466681"/>
                </a:lnTo>
                <a:lnTo>
                  <a:pt x="190915" y="0"/>
                </a:lnTo>
                <a:lnTo>
                  <a:pt x="657595" y="0"/>
                </a:lnTo>
                <a:lnTo>
                  <a:pt x="657595" y="466681"/>
                </a:lnTo>
                <a:lnTo>
                  <a:pt x="848510" y="466681"/>
                </a:lnTo>
                <a:lnTo>
                  <a:pt x="424255" y="848510"/>
                </a:lnTo>
                <a:lnTo>
                  <a:pt x="0" y="466681"/>
                </a:lnTo>
                <a:close/>
              </a:path>
            </a:pathLst>
          </a:custGeom>
        </p:spPr>
        <p:style>
          <a:lnRef idx="1">
            <a:schemeClr val="dk2">
              <a:alpha val="90000"/>
              <a:tint val="40000"/>
              <a:hueOff val="0"/>
              <a:satOff val="0"/>
              <a:lumOff val="0"/>
              <a:alphaOff val="0"/>
            </a:schemeClr>
          </a:lnRef>
          <a:fillRef idx="1">
            <a:schemeClr val="dk2">
              <a:alpha val="90000"/>
              <a:tint val="40000"/>
              <a:hueOff val="0"/>
              <a:satOff val="0"/>
              <a:lumOff val="0"/>
              <a:alphaOff val="0"/>
            </a:schemeClr>
          </a:fillRef>
          <a:effectRef idx="2">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36635" tIns="45720" rIns="236635" bIns="255726" numCol="1" spcCol="1270" anchor="ctr" anchorCtr="0">
            <a:noAutofit/>
          </a:bodyPr>
          <a:lstStyle/>
          <a:p>
            <a:pPr lvl="0" algn="ctr" defTabSz="1600200">
              <a:lnSpc>
                <a:spcPct val="90000"/>
              </a:lnSpc>
              <a:spcBef>
                <a:spcPct val="0"/>
              </a:spcBef>
              <a:spcAft>
                <a:spcPct val="35000"/>
              </a:spcAft>
            </a:pPr>
            <a:endParaRPr lang="id-ID" sz="3600" kern="1200"/>
          </a:p>
        </p:txBody>
      </p:sp>
    </p:spTree>
    <p:extLst>
      <p:ext uri="{BB962C8B-B14F-4D97-AF65-F5344CB8AC3E}">
        <p14:creationId xmlns:p14="http://schemas.microsoft.com/office/powerpoint/2010/main" val="29940889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par>
                                <p:cTn id="27" presetID="22" presetClass="entr" presetSubtype="1" fill="hold" grpId="0" nodeType="withEffect">
                                  <p:stCondLst>
                                    <p:cond delay="50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0-#ppt_h/2"/>
                                          </p:val>
                                        </p:tav>
                                        <p:tav tm="100000">
                                          <p:val>
                                            <p:strVal val="#ppt_y"/>
                                          </p:val>
                                        </p:tav>
                                      </p:tavLst>
                                    </p:anim>
                                  </p:childTnLst>
                                </p:cTn>
                              </p:par>
                              <p:par>
                                <p:cTn id="36" presetID="22" presetClass="entr" presetSubtype="1" fill="hold" grpId="0" nodeType="withEffect">
                                  <p:stCondLst>
                                    <p:cond delay="50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E1F07-0CBB-407E-8309-E0D0AC2F589E}"/>
              </a:ext>
            </a:extLst>
          </p:cNvPr>
          <p:cNvSpPr>
            <a:spLocks noGrp="1"/>
          </p:cNvSpPr>
          <p:nvPr>
            <p:ph type="title"/>
          </p:nvPr>
        </p:nvSpPr>
        <p:spPr>
          <a:xfrm>
            <a:off x="838200" y="556339"/>
            <a:ext cx="10515600" cy="1325563"/>
          </a:xfrm>
        </p:spPr>
        <p:txBody>
          <a:bodyPr/>
          <a:lstStyle/>
          <a:p>
            <a:r>
              <a:rPr lang="en-US" b="1" dirty="0" smtClean="0">
                <a:latin typeface="Adobe Caslon Pro Bold" panose="0205070206050A020403" pitchFamily="18" charset="0"/>
                <a:cs typeface="Arial" panose="020B0604020202020204" pitchFamily="34" charset="0"/>
              </a:rPr>
              <a:t>Kalimat Fakta dan Opini</a:t>
            </a:r>
            <a:endParaRPr lang="id-ID" b="1" dirty="0">
              <a:latin typeface="Adobe Caslon Pro Bold" panose="0205070206050A020403" pitchFamily="18" charset="0"/>
              <a:cs typeface="Arial" panose="020B0604020202020204" pitchFamily="34" charset="0"/>
            </a:endParaRPr>
          </a:p>
        </p:txBody>
      </p:sp>
      <p:sp>
        <p:nvSpPr>
          <p:cNvPr id="3" name="Rectangle 2"/>
          <p:cNvSpPr/>
          <p:nvPr/>
        </p:nvSpPr>
        <p:spPr>
          <a:xfrm>
            <a:off x="2690884" y="2403710"/>
            <a:ext cx="6289344" cy="3002508"/>
          </a:xfrm>
          <a:prstGeom prst="rect">
            <a:avLst/>
          </a:pr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Ebrima" panose="02000000000000000000" pitchFamily="2" charset="0"/>
                <a:ea typeface="Ebrima" panose="02000000000000000000" pitchFamily="2" charset="0"/>
                <a:cs typeface="Ebrima" panose="02000000000000000000" pitchFamily="2" charset="0"/>
              </a:rPr>
              <a:t>Fakta adalah perihal yang telah terjadi berdasarkan data ataupun kenyataan. Sedangkan, opini merupakan suatu pendapat, gagasan, ide, pandangan, dan kemungkinan yang belum terjadi.</a:t>
            </a:r>
            <a:endParaRPr lang="en-US" sz="2400" dirty="0">
              <a:latin typeface="Ebrima" panose="02000000000000000000" pitchFamily="2" charset="0"/>
              <a:ea typeface="Ebrima" panose="02000000000000000000" pitchFamily="2" charset="0"/>
              <a:cs typeface="Ebrima" panose="02000000000000000000" pitchFamily="2"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13769">
            <a:off x="1558346" y="1389946"/>
            <a:ext cx="2701807" cy="20275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0523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E1F07-0CBB-407E-8309-E0D0AC2F589E}"/>
              </a:ext>
            </a:extLst>
          </p:cNvPr>
          <p:cNvSpPr>
            <a:spLocks noGrp="1"/>
          </p:cNvSpPr>
          <p:nvPr>
            <p:ph type="title"/>
          </p:nvPr>
        </p:nvSpPr>
        <p:spPr>
          <a:xfrm>
            <a:off x="932356" y="571875"/>
            <a:ext cx="10515600" cy="1325563"/>
          </a:xfrm>
        </p:spPr>
        <p:txBody>
          <a:bodyPr/>
          <a:lstStyle/>
          <a:p>
            <a:r>
              <a:rPr lang="en-US" b="1" dirty="0" err="1" smtClean="0">
                <a:latin typeface="Adobe Caslon Pro Bold" panose="0205070206050A020403" pitchFamily="18" charset="0"/>
                <a:cs typeface="Arial" panose="020B0604020202020204" pitchFamily="34" charset="0"/>
              </a:rPr>
              <a:t>Mengalihwahanakan</a:t>
            </a:r>
            <a:r>
              <a:rPr lang="en-US" b="1" dirty="0" smtClean="0">
                <a:latin typeface="Adobe Caslon Pro Bold" panose="0205070206050A020403" pitchFamily="18" charset="0"/>
                <a:cs typeface="Arial" panose="020B0604020202020204" pitchFamily="34" charset="0"/>
              </a:rPr>
              <a:t> Teks Persuasi ke dalam Bentuk Poster</a:t>
            </a:r>
            <a:endParaRPr lang="id-ID" b="1" dirty="0">
              <a:latin typeface="Adobe Caslon Pro Bold" panose="0205070206050A020403" pitchFamily="18" charset="0"/>
              <a:cs typeface="Arial" panose="020B0604020202020204" pitchFamily="34" charset="0"/>
            </a:endParaRPr>
          </a:p>
        </p:txBody>
      </p:sp>
      <p:sp>
        <p:nvSpPr>
          <p:cNvPr id="3" name="Rounded Rectangle 2"/>
          <p:cNvSpPr/>
          <p:nvPr/>
        </p:nvSpPr>
        <p:spPr>
          <a:xfrm>
            <a:off x="861603" y="1979323"/>
            <a:ext cx="10657107" cy="4197725"/>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2800" dirty="0" smtClean="0">
              <a:latin typeface="Ebrima" panose="02000000000000000000" pitchFamily="2" charset="0"/>
              <a:ea typeface="Ebrima" panose="02000000000000000000" pitchFamily="2" charset="0"/>
              <a:cs typeface="Ebrima" panose="02000000000000000000" pitchFamily="2" charset="0"/>
            </a:endParaRPr>
          </a:p>
          <a:p>
            <a:pPr algn="ctr"/>
            <a:r>
              <a:rPr lang="en-US" sz="2800" dirty="0" smtClean="0">
                <a:latin typeface="Ebrima" panose="02000000000000000000" pitchFamily="2" charset="0"/>
                <a:ea typeface="Ebrima" panose="02000000000000000000" pitchFamily="2" charset="0"/>
                <a:cs typeface="Ebrima" panose="02000000000000000000" pitchFamily="2" charset="0"/>
              </a:rPr>
              <a:t>Poster </a:t>
            </a:r>
            <a:r>
              <a:rPr lang="en-US" sz="2800" dirty="0">
                <a:latin typeface="Ebrima" panose="02000000000000000000" pitchFamily="2" charset="0"/>
                <a:ea typeface="Ebrima" panose="02000000000000000000" pitchFamily="2" charset="0"/>
                <a:cs typeface="Ebrima" panose="02000000000000000000" pitchFamily="2" charset="0"/>
              </a:rPr>
              <a:t>merupakan contoh bentuk teks persuasif yang menarik karena berupa gabungan antara bahasa, angka, simbol, gambar, dan warna. Poster dapat juga dikatakan sebagai media informasi yang disajikan untuk mengajak, memengaruhi, atau memberikan informasi kepada publik dengan tampilan yang menarik karena berupa kombinasi gambar, warna, dan tulisan. Poster umumnya dipasang di tempat strategis agar dapat diketahui oleh masyarakat luas.</a:t>
            </a:r>
          </a:p>
          <a:p>
            <a:pPr algn="ctr"/>
            <a:endParaRPr lang="en-US" sz="2800" dirty="0">
              <a:latin typeface="Ebrima" panose="02000000000000000000" pitchFamily="2" charset="0"/>
              <a:ea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32698553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DEDCA-68F1-4046-A36A-EF1BFCA0E89B}"/>
              </a:ext>
            </a:extLst>
          </p:cNvPr>
          <p:cNvSpPr>
            <a:spLocks noGrp="1"/>
          </p:cNvSpPr>
          <p:nvPr>
            <p:ph type="title"/>
          </p:nvPr>
        </p:nvSpPr>
        <p:spPr>
          <a:xfrm>
            <a:off x="450795" y="807091"/>
            <a:ext cx="5562600" cy="1325563"/>
          </a:xfrm>
        </p:spPr>
        <p:txBody>
          <a:bodyPr>
            <a:normAutofit/>
          </a:bodyPr>
          <a:lstStyle/>
          <a:p>
            <a:pPr algn="ctr"/>
            <a:r>
              <a:rPr lang="en-GB" b="1" dirty="0" smtClean="0">
                <a:latin typeface="Adobe Caslon Pro Bold" panose="0205070206050A020403" pitchFamily="18" charset="0"/>
                <a:cs typeface="Arial" panose="020B0604020202020204" pitchFamily="34" charset="0"/>
              </a:rPr>
              <a:t>Ciri-Ciri Poster</a:t>
            </a:r>
            <a:endParaRPr lang="id-ID" b="1" dirty="0">
              <a:latin typeface="Adobe Caslon Pro Bold" panose="0205070206050A020403" pitchFamily="18" charset="0"/>
              <a:cs typeface="Arial" panose="020B0604020202020204" pitchFamily="34" charset="0"/>
            </a:endParaRPr>
          </a:p>
        </p:txBody>
      </p:sp>
      <p:sp>
        <p:nvSpPr>
          <p:cNvPr id="8" name="Circular Arrow 7"/>
          <p:cNvSpPr/>
          <p:nvPr/>
        </p:nvSpPr>
        <p:spPr>
          <a:xfrm rot="16200000">
            <a:off x="1594496" y="1582252"/>
            <a:ext cx="3206662" cy="3365858"/>
          </a:xfrm>
          <a:prstGeom prst="circularArrow">
            <a:avLst>
              <a:gd name="adj1" fmla="val 10980"/>
              <a:gd name="adj2" fmla="val 1142322"/>
              <a:gd name="adj3" fmla="val 4500000"/>
              <a:gd name="adj4" fmla="val 10800000"/>
              <a:gd name="adj5" fmla="val 12500"/>
            </a:avLst>
          </a:prstGeom>
          <a:solidFill>
            <a:schemeClr val="accent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Shape 9"/>
          <p:cNvSpPr/>
          <p:nvPr/>
        </p:nvSpPr>
        <p:spPr>
          <a:xfrm rot="16200000">
            <a:off x="3528680" y="2473093"/>
            <a:ext cx="3206662" cy="3365858"/>
          </a:xfrm>
          <a:prstGeom prst="leftCircularArrow">
            <a:avLst>
              <a:gd name="adj1" fmla="val 10980"/>
              <a:gd name="adj2" fmla="val 1142322"/>
              <a:gd name="adj3" fmla="val 6300000"/>
              <a:gd name="adj4" fmla="val 18900000"/>
              <a:gd name="adj5" fmla="val 12500"/>
            </a:avLst>
          </a:prstGeom>
          <a:solidFill>
            <a:schemeClr val="accent2">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Circular Arrow 11"/>
          <p:cNvSpPr/>
          <p:nvPr/>
        </p:nvSpPr>
        <p:spPr>
          <a:xfrm rot="16200000">
            <a:off x="5470007" y="1582252"/>
            <a:ext cx="3206662" cy="3365858"/>
          </a:xfrm>
          <a:prstGeom prst="circularArrow">
            <a:avLst>
              <a:gd name="adj1" fmla="val 10980"/>
              <a:gd name="adj2" fmla="val 1142322"/>
              <a:gd name="adj3" fmla="val 4500000"/>
              <a:gd name="adj4" fmla="val 13500000"/>
              <a:gd name="adj5" fmla="val 12500"/>
            </a:avLst>
          </a:prstGeom>
          <a:solidFill>
            <a:schemeClr val="accent4">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Freeform 12"/>
          <p:cNvSpPr/>
          <p:nvPr/>
        </p:nvSpPr>
        <p:spPr>
          <a:xfrm rot="16200000">
            <a:off x="6470104" y="2796295"/>
            <a:ext cx="1789499" cy="938976"/>
          </a:xfrm>
          <a:custGeom>
            <a:avLst/>
            <a:gdLst>
              <a:gd name="connsiteX0" fmla="*/ 0 w 915616"/>
              <a:gd name="connsiteY0" fmla="*/ 0 h 457760"/>
              <a:gd name="connsiteX1" fmla="*/ 915616 w 915616"/>
              <a:gd name="connsiteY1" fmla="*/ 0 h 457760"/>
              <a:gd name="connsiteX2" fmla="*/ 915616 w 915616"/>
              <a:gd name="connsiteY2" fmla="*/ 457760 h 457760"/>
              <a:gd name="connsiteX3" fmla="*/ 0 w 915616"/>
              <a:gd name="connsiteY3" fmla="*/ 457760 h 457760"/>
              <a:gd name="connsiteX4" fmla="*/ 0 w 915616"/>
              <a:gd name="connsiteY4" fmla="*/ 0 h 457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16" h="457760">
                <a:moveTo>
                  <a:pt x="0" y="0"/>
                </a:moveTo>
                <a:lnTo>
                  <a:pt x="915616" y="0"/>
                </a:lnTo>
                <a:lnTo>
                  <a:pt x="915616" y="457760"/>
                </a:lnTo>
                <a:lnTo>
                  <a:pt x="0" y="4577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14" name="Block Arc 13"/>
          <p:cNvSpPr/>
          <p:nvPr/>
        </p:nvSpPr>
        <p:spPr>
          <a:xfrm rot="16200000">
            <a:off x="7616674" y="2706915"/>
            <a:ext cx="2754927" cy="2892799"/>
          </a:xfrm>
          <a:prstGeom prst="blockArc">
            <a:avLst>
              <a:gd name="adj1" fmla="val 0"/>
              <a:gd name="adj2" fmla="val 18900000"/>
              <a:gd name="adj3" fmla="val 12740"/>
            </a:avLst>
          </a:prstGeom>
          <a:solidFill>
            <a:schemeClr val="accent4">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Freeform 14"/>
          <p:cNvSpPr/>
          <p:nvPr/>
        </p:nvSpPr>
        <p:spPr>
          <a:xfrm rot="16200000">
            <a:off x="8407862" y="3690744"/>
            <a:ext cx="1789499" cy="938976"/>
          </a:xfrm>
          <a:custGeom>
            <a:avLst/>
            <a:gdLst>
              <a:gd name="connsiteX0" fmla="*/ 0 w 915616"/>
              <a:gd name="connsiteY0" fmla="*/ 0 h 457760"/>
              <a:gd name="connsiteX1" fmla="*/ 915616 w 915616"/>
              <a:gd name="connsiteY1" fmla="*/ 0 h 457760"/>
              <a:gd name="connsiteX2" fmla="*/ 915616 w 915616"/>
              <a:gd name="connsiteY2" fmla="*/ 457760 h 457760"/>
              <a:gd name="connsiteX3" fmla="*/ 0 w 915616"/>
              <a:gd name="connsiteY3" fmla="*/ 457760 h 457760"/>
              <a:gd name="connsiteX4" fmla="*/ 0 w 915616"/>
              <a:gd name="connsiteY4" fmla="*/ 0 h 457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16" h="457760">
                <a:moveTo>
                  <a:pt x="0" y="0"/>
                </a:moveTo>
                <a:lnTo>
                  <a:pt x="915616" y="0"/>
                </a:lnTo>
                <a:lnTo>
                  <a:pt x="915616" y="457760"/>
                </a:lnTo>
                <a:lnTo>
                  <a:pt x="0" y="4577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endParaRPr lang="en-US" sz="3000" kern="1200"/>
          </a:p>
        </p:txBody>
      </p:sp>
      <p:pic>
        <p:nvPicPr>
          <p:cNvPr id="5" name="Picture 4">
            <a:extLst>
              <a:ext uri="{FF2B5EF4-FFF2-40B4-BE49-F238E27FC236}">
                <a16:creationId xmlns:a16="http://schemas.microsoft.com/office/drawing/2014/main" id="{7F9BE9A8-6D1E-4B41-BF3E-646608C634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68973" y="3992451"/>
            <a:ext cx="2351093" cy="2500424"/>
          </a:xfrm>
          <a:prstGeom prst="rect">
            <a:avLst/>
          </a:prstGeom>
        </p:spPr>
      </p:pic>
      <p:sp>
        <p:nvSpPr>
          <p:cNvPr id="16" name="TextBox 15"/>
          <p:cNvSpPr txBox="1"/>
          <p:nvPr/>
        </p:nvSpPr>
        <p:spPr>
          <a:xfrm>
            <a:off x="2296311" y="2603460"/>
            <a:ext cx="1547822" cy="1323439"/>
          </a:xfrm>
          <a:prstGeom prst="rect">
            <a:avLst/>
          </a:prstGeom>
          <a:noFill/>
        </p:spPr>
        <p:txBody>
          <a:bodyPr wrap="square" rtlCol="0">
            <a:spAutoFit/>
          </a:bodyPr>
          <a:lstStyle/>
          <a:p>
            <a:r>
              <a:rPr lang="en-US" sz="2000" dirty="0" smtClean="0">
                <a:latin typeface="Ebrima" panose="02000000000000000000" pitchFamily="2" charset="0"/>
                <a:ea typeface="Ebrima" panose="02000000000000000000" pitchFamily="2" charset="0"/>
                <a:cs typeface="Ebrima" panose="02000000000000000000" pitchFamily="2" charset="0"/>
              </a:rPr>
              <a:t>Gambar informatif, kreatif, &amp; sesuai tema</a:t>
            </a:r>
            <a:endParaRPr lang="en-US" sz="2000" dirty="0">
              <a:latin typeface="Ebrima" panose="02000000000000000000" pitchFamily="2" charset="0"/>
              <a:ea typeface="Ebrima" panose="02000000000000000000" pitchFamily="2" charset="0"/>
              <a:cs typeface="Ebrima" panose="02000000000000000000" pitchFamily="2" charset="0"/>
            </a:endParaRPr>
          </a:p>
        </p:txBody>
      </p:sp>
      <p:sp>
        <p:nvSpPr>
          <p:cNvPr id="17" name="TextBox 16"/>
          <p:cNvSpPr txBox="1"/>
          <p:nvPr/>
        </p:nvSpPr>
        <p:spPr>
          <a:xfrm>
            <a:off x="4325372" y="3852849"/>
            <a:ext cx="1617632" cy="1015663"/>
          </a:xfrm>
          <a:prstGeom prst="rect">
            <a:avLst/>
          </a:prstGeom>
          <a:noFill/>
        </p:spPr>
        <p:txBody>
          <a:bodyPr wrap="square" rtlCol="0">
            <a:spAutoFit/>
          </a:bodyPr>
          <a:lstStyle/>
          <a:p>
            <a:r>
              <a:rPr lang="en-US" sz="2000" dirty="0" smtClean="0">
                <a:latin typeface="Ebrima" panose="02000000000000000000" pitchFamily="2" charset="0"/>
                <a:ea typeface="Ebrima" panose="02000000000000000000" pitchFamily="2" charset="0"/>
                <a:cs typeface="Ebrima" panose="02000000000000000000" pitchFamily="2" charset="0"/>
              </a:rPr>
              <a:t>Warna kontras dan mencolok</a:t>
            </a:r>
            <a:endParaRPr lang="en-US" sz="2000" dirty="0">
              <a:latin typeface="Ebrima" panose="02000000000000000000" pitchFamily="2" charset="0"/>
              <a:ea typeface="Ebrima" panose="02000000000000000000" pitchFamily="2" charset="0"/>
              <a:cs typeface="Ebrima" panose="02000000000000000000" pitchFamily="2" charset="0"/>
            </a:endParaRPr>
          </a:p>
        </p:txBody>
      </p:sp>
      <p:sp>
        <p:nvSpPr>
          <p:cNvPr id="18" name="TextBox 17"/>
          <p:cNvSpPr txBox="1"/>
          <p:nvPr/>
        </p:nvSpPr>
        <p:spPr>
          <a:xfrm>
            <a:off x="6165252" y="2552690"/>
            <a:ext cx="2016976" cy="1323439"/>
          </a:xfrm>
          <a:prstGeom prst="rect">
            <a:avLst/>
          </a:prstGeom>
          <a:noFill/>
        </p:spPr>
        <p:txBody>
          <a:bodyPr wrap="square" rtlCol="0">
            <a:spAutoFit/>
          </a:bodyPr>
          <a:lstStyle/>
          <a:p>
            <a:r>
              <a:rPr lang="en-US" sz="2000" dirty="0" smtClean="0">
                <a:latin typeface="Ebrima" panose="02000000000000000000" pitchFamily="2" charset="0"/>
                <a:ea typeface="Ebrima" panose="02000000000000000000" pitchFamily="2" charset="0"/>
                <a:cs typeface="Ebrima" panose="02000000000000000000" pitchFamily="2" charset="0"/>
              </a:rPr>
              <a:t>Bahasa singkat, padat, jelas,  efektif, dan persuasif</a:t>
            </a:r>
            <a:endParaRPr lang="en-US" sz="2000" dirty="0">
              <a:latin typeface="Ebrima" panose="02000000000000000000" pitchFamily="2" charset="0"/>
              <a:ea typeface="Ebrima" panose="02000000000000000000" pitchFamily="2" charset="0"/>
              <a:cs typeface="Ebrima" panose="02000000000000000000" pitchFamily="2" charset="0"/>
            </a:endParaRPr>
          </a:p>
        </p:txBody>
      </p:sp>
      <p:sp>
        <p:nvSpPr>
          <p:cNvPr id="19" name="TextBox 18"/>
          <p:cNvSpPr txBox="1"/>
          <p:nvPr/>
        </p:nvSpPr>
        <p:spPr>
          <a:xfrm>
            <a:off x="8259084" y="3585622"/>
            <a:ext cx="2144379" cy="1323439"/>
          </a:xfrm>
          <a:prstGeom prst="rect">
            <a:avLst/>
          </a:prstGeom>
          <a:noFill/>
        </p:spPr>
        <p:txBody>
          <a:bodyPr wrap="square" rtlCol="0">
            <a:spAutoFit/>
          </a:bodyPr>
          <a:lstStyle/>
          <a:p>
            <a:r>
              <a:rPr lang="en-US" sz="2000" dirty="0" smtClean="0">
                <a:latin typeface="Ebrima" panose="02000000000000000000" pitchFamily="2" charset="0"/>
                <a:ea typeface="Ebrima" panose="02000000000000000000" pitchFamily="2" charset="0"/>
                <a:cs typeface="Ebrima" panose="02000000000000000000" pitchFamily="2" charset="0"/>
              </a:rPr>
              <a:t>Kombinasi gambar, angka, kalimat, dan simbol</a:t>
            </a:r>
            <a:endParaRPr lang="en-US" sz="2000" dirty="0">
              <a:latin typeface="Ebrima" panose="02000000000000000000" pitchFamily="2" charset="0"/>
              <a:ea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2605573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par>
                                <p:cTn id="30" presetID="22" presetClass="entr" presetSubtype="8"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22" presetClass="entr" presetSubtype="4"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8" grpId="0"/>
      <p:bldP spid="1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652</TotalTime>
  <Words>322</Words>
  <Application>Microsoft Office PowerPoint</Application>
  <PresentationFormat>Widescreen</PresentationFormat>
  <Paragraphs>31</Paragraphs>
  <Slides>11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Adobe Caslon Pro Bold</vt:lpstr>
      <vt:lpstr>Arial</vt:lpstr>
      <vt:lpstr>Calibri</vt:lpstr>
      <vt:lpstr>Calibri Light</vt:lpstr>
      <vt:lpstr>Ebrima</vt:lpstr>
      <vt:lpstr>Wingdings</vt:lpstr>
      <vt:lpstr>Office Theme</vt:lpstr>
      <vt:lpstr>PowerPoint Presentation</vt:lpstr>
      <vt:lpstr>BAB 2</vt:lpstr>
      <vt:lpstr>PowerPoint Presentation</vt:lpstr>
      <vt:lpstr>PowerPoint Presentation</vt:lpstr>
      <vt:lpstr>PowerPoint Presentation</vt:lpstr>
      <vt:lpstr>Struktur Teks Persuasi</vt:lpstr>
      <vt:lpstr>Kalimat Fakta dan Opini</vt:lpstr>
      <vt:lpstr>Mengalihwahanakan Teks Persuasi ke dalam Bentuk Poster</vt:lpstr>
      <vt:lpstr>Ciri-Ciri Poster</vt:lpstr>
      <vt:lpstr>Contoh-Contoh Poster</vt:lpstr>
      <vt:lpstr>Terima Kasih 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fenty nadia</dc:creator>
  <cp:lastModifiedBy>Roy Sitepu</cp:lastModifiedBy>
  <cp:revision>23</cp:revision>
  <dcterms:created xsi:type="dcterms:W3CDTF">2022-05-31T02:38:00Z</dcterms:created>
  <dcterms:modified xsi:type="dcterms:W3CDTF">2022-10-13T03:46:56Z</dcterms:modified>
</cp:coreProperties>
</file>